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11"/>
  </p:notesMasterIdLst>
  <p:handoutMasterIdLst>
    <p:handoutMasterId r:id="rId12"/>
  </p:handoutMasterIdLst>
  <p:sldIdLst>
    <p:sldId id="278" r:id="rId3"/>
    <p:sldId id="486" r:id="rId4"/>
    <p:sldId id="475" r:id="rId5"/>
    <p:sldId id="483" r:id="rId6"/>
    <p:sldId id="484" r:id="rId7"/>
    <p:sldId id="487" r:id="rId8"/>
    <p:sldId id="480" r:id="rId9"/>
    <p:sldId id="349" r:id="rId10"/>
  </p:sldIdLst>
  <p:sldSz cx="12192000" cy="6858000"/>
  <p:notesSz cx="6797675" cy="9926638"/>
  <p:defaultTextStyle>
    <a:defPPr>
      <a:defRPr lang="en-US"/>
    </a:defPPr>
    <a:lvl1pPr algn="ctr" defTabSz="457200" rtl="0" fontAlgn="base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ctr" defTabSz="457200" rtl="0" fontAlgn="base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ctr" defTabSz="457200" rtl="0" fontAlgn="base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ctr" defTabSz="457200" rtl="0" fontAlgn="base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ctr" defTabSz="457200" rtl="0" fontAlgn="base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AFDFAD"/>
    <a:srgbClr val="A9E3AA"/>
    <a:srgbClr val="66FF33"/>
    <a:srgbClr val="FF9966"/>
    <a:srgbClr val="66FF99"/>
    <a:srgbClr val="FFFF99"/>
    <a:srgbClr val="00FF00"/>
    <a:srgbClr val="008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673CD0-6D0B-42B7-8344-C89BFF1E5C0B}" v="199" dt="2025-06-27T10:01:47.8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43" autoAdjust="0"/>
    <p:restoredTop sz="95742" autoAdjust="0"/>
  </p:normalViewPr>
  <p:slideViewPr>
    <p:cSldViewPr snapToGrid="0">
      <p:cViewPr>
        <p:scale>
          <a:sx n="125" d="100"/>
          <a:sy n="125" d="100"/>
        </p:scale>
        <p:origin x="90" y="-38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3240" y="-8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roni, Luca" userId="c1a7af4d-1818-4d24-a306-bbbf220fcd03" providerId="ADAL" clId="{F4673CD0-6D0B-42B7-8344-C89BFF1E5C0B}"/>
    <pc:docChg chg="undo custSel addSld delSld modSld sldOrd modMainMaster modNotesMaster">
      <pc:chgData name="Gironi, Luca" userId="c1a7af4d-1818-4d24-a306-bbbf220fcd03" providerId="ADAL" clId="{F4673CD0-6D0B-42B7-8344-C89BFF1E5C0B}" dt="2025-06-27T13:39:06.801" v="2158" actId="6549"/>
      <pc:docMkLst>
        <pc:docMk/>
      </pc:docMkLst>
      <pc:sldChg chg="modSp mod modNotes">
        <pc:chgData name="Gironi, Luca" userId="c1a7af4d-1818-4d24-a306-bbbf220fcd03" providerId="ADAL" clId="{F4673CD0-6D0B-42B7-8344-C89BFF1E5C0B}" dt="2025-06-27T13:39:06.801" v="2158" actId="6549"/>
        <pc:sldMkLst>
          <pc:docMk/>
          <pc:sldMk cId="0" sldId="278"/>
        </pc:sldMkLst>
        <pc:spChg chg="mod">
          <ac:chgData name="Gironi, Luca" userId="c1a7af4d-1818-4d24-a306-bbbf220fcd03" providerId="ADAL" clId="{F4673CD0-6D0B-42B7-8344-C89BFF1E5C0B}" dt="2025-06-27T13:39:06.801" v="2158" actId="6549"/>
          <ac:spMkLst>
            <pc:docMk/>
            <pc:sldMk cId="0" sldId="278"/>
            <ac:spMk id="3" creationId="{F2085E32-8C25-4806-49F9-F798B9BE93F0}"/>
          </ac:spMkLst>
        </pc:spChg>
        <pc:spChg chg="mod">
          <ac:chgData name="Gironi, Luca" userId="c1a7af4d-1818-4d24-a306-bbbf220fcd03" providerId="ADAL" clId="{F4673CD0-6D0B-42B7-8344-C89BFF1E5C0B}" dt="2025-06-27T10:03:34.976" v="2095" actId="20577"/>
          <ac:spMkLst>
            <pc:docMk/>
            <pc:sldMk cId="0" sldId="278"/>
            <ac:spMk id="9" creationId="{D3BE8B22-E7C9-14B5-228F-7D3A6FFDA4A8}"/>
          </ac:spMkLst>
        </pc:spChg>
        <pc:spChg chg="mod">
          <ac:chgData name="Gironi, Luca" userId="c1a7af4d-1818-4d24-a306-bbbf220fcd03" providerId="ADAL" clId="{F4673CD0-6D0B-42B7-8344-C89BFF1E5C0B}" dt="2025-06-17T13:07:43.185" v="621"/>
          <ac:spMkLst>
            <pc:docMk/>
            <pc:sldMk cId="0" sldId="278"/>
            <ac:spMk id="5122" creationId="{00000000-0000-0000-0000-000000000000}"/>
          </ac:spMkLst>
        </pc:spChg>
        <pc:spChg chg="mod">
          <ac:chgData name="Gironi, Luca" userId="c1a7af4d-1818-4d24-a306-bbbf220fcd03" providerId="ADAL" clId="{F4673CD0-6D0B-42B7-8344-C89BFF1E5C0B}" dt="2025-06-17T13:07:43.185" v="621"/>
          <ac:spMkLst>
            <pc:docMk/>
            <pc:sldMk cId="0" sldId="278"/>
            <ac:spMk id="5123" creationId="{00000000-0000-0000-0000-000000000000}"/>
          </ac:spMkLst>
        </pc:spChg>
        <pc:picChg chg="mod">
          <ac:chgData name="Gironi, Luca" userId="c1a7af4d-1818-4d24-a306-bbbf220fcd03" providerId="ADAL" clId="{F4673CD0-6D0B-42B7-8344-C89BFF1E5C0B}" dt="2025-06-27T10:05:31.128" v="2129" actId="1076"/>
          <ac:picMkLst>
            <pc:docMk/>
            <pc:sldMk cId="0" sldId="278"/>
            <ac:picMk id="6" creationId="{36310C21-7A19-F48F-A66C-2DE329213A22}"/>
          </ac:picMkLst>
        </pc:picChg>
        <pc:picChg chg="mod">
          <ac:chgData name="Gironi, Luca" userId="c1a7af4d-1818-4d24-a306-bbbf220fcd03" providerId="ADAL" clId="{F4673CD0-6D0B-42B7-8344-C89BFF1E5C0B}" dt="2025-06-17T13:07:43.185" v="621"/>
          <ac:picMkLst>
            <pc:docMk/>
            <pc:sldMk cId="0" sldId="278"/>
            <ac:picMk id="7" creationId="{DCC3C26A-B284-B10A-5899-148BC2FFB5AF}"/>
          </ac:picMkLst>
        </pc:picChg>
      </pc:sldChg>
      <pc:sldChg chg="modSp mod modNotes">
        <pc:chgData name="Gironi, Luca" userId="c1a7af4d-1818-4d24-a306-bbbf220fcd03" providerId="ADAL" clId="{F4673CD0-6D0B-42B7-8344-C89BFF1E5C0B}" dt="2025-06-17T14:24:45.814" v="1937" actId="14100"/>
        <pc:sldMkLst>
          <pc:docMk/>
          <pc:sldMk cId="0" sldId="349"/>
        </pc:sldMkLst>
        <pc:spChg chg="mod">
          <ac:chgData name="Gironi, Luca" userId="c1a7af4d-1818-4d24-a306-bbbf220fcd03" providerId="ADAL" clId="{F4673CD0-6D0B-42B7-8344-C89BFF1E5C0B}" dt="2025-06-17T14:24:45.814" v="1937" actId="14100"/>
          <ac:spMkLst>
            <pc:docMk/>
            <pc:sldMk cId="0" sldId="349"/>
            <ac:spMk id="4" creationId="{00000000-0000-0000-0000-000000000000}"/>
          </ac:spMkLst>
        </pc:spChg>
        <pc:spChg chg="mod">
          <ac:chgData name="Gironi, Luca" userId="c1a7af4d-1818-4d24-a306-bbbf220fcd03" providerId="ADAL" clId="{F4673CD0-6D0B-42B7-8344-C89BFF1E5C0B}" dt="2025-06-17T13:07:43.185" v="621"/>
          <ac:spMkLst>
            <pc:docMk/>
            <pc:sldMk cId="0" sldId="349"/>
            <ac:spMk id="5" creationId="{00000000-0000-0000-0000-000000000000}"/>
          </ac:spMkLst>
        </pc:spChg>
      </pc:sldChg>
      <pc:sldChg chg="addSp modSp mod">
        <pc:chgData name="Gironi, Luca" userId="c1a7af4d-1818-4d24-a306-bbbf220fcd03" providerId="ADAL" clId="{F4673CD0-6D0B-42B7-8344-C89BFF1E5C0B}" dt="2025-06-27T10:08:15.091" v="2145" actId="1076"/>
        <pc:sldMkLst>
          <pc:docMk/>
          <pc:sldMk cId="2206942726" sldId="475"/>
        </pc:sldMkLst>
        <pc:spChg chg="mod">
          <ac:chgData name="Gironi, Luca" userId="c1a7af4d-1818-4d24-a306-bbbf220fcd03" providerId="ADAL" clId="{F4673CD0-6D0B-42B7-8344-C89BFF1E5C0B}" dt="2025-06-17T13:07:43.185" v="621"/>
          <ac:spMkLst>
            <pc:docMk/>
            <pc:sldMk cId="2206942726" sldId="475"/>
            <ac:spMk id="2" creationId="{00000000-0000-0000-0000-000000000000}"/>
          </ac:spMkLst>
        </pc:spChg>
        <pc:spChg chg="mod">
          <ac:chgData name="Gironi, Luca" userId="c1a7af4d-1818-4d24-a306-bbbf220fcd03" providerId="ADAL" clId="{F4673CD0-6D0B-42B7-8344-C89BFF1E5C0B}" dt="2025-06-17T13:07:43.185" v="621"/>
          <ac:spMkLst>
            <pc:docMk/>
            <pc:sldMk cId="2206942726" sldId="475"/>
            <ac:spMk id="3" creationId="{B852F4D5-F402-487B-A668-E577C7DB22E0}"/>
          </ac:spMkLst>
        </pc:spChg>
        <pc:spChg chg="mod">
          <ac:chgData name="Gironi, Luca" userId="c1a7af4d-1818-4d24-a306-bbbf220fcd03" providerId="ADAL" clId="{F4673CD0-6D0B-42B7-8344-C89BFF1E5C0B}" dt="2025-06-27T10:07:16.317" v="2144" actId="6549"/>
          <ac:spMkLst>
            <pc:docMk/>
            <pc:sldMk cId="2206942726" sldId="475"/>
            <ac:spMk id="7" creationId="{00000000-0000-0000-0000-000000000000}"/>
          </ac:spMkLst>
        </pc:spChg>
        <pc:spChg chg="mod">
          <ac:chgData name="Gironi, Luca" userId="c1a7af4d-1818-4d24-a306-bbbf220fcd03" providerId="ADAL" clId="{F4673CD0-6D0B-42B7-8344-C89BFF1E5C0B}" dt="2025-06-17T13:17:49.506" v="731" actId="1076"/>
          <ac:spMkLst>
            <pc:docMk/>
            <pc:sldMk cId="2206942726" sldId="475"/>
            <ac:spMk id="13" creationId="{A2291D21-4408-4738-9507-D9A6454783B9}"/>
          </ac:spMkLst>
        </pc:spChg>
        <pc:spChg chg="mod">
          <ac:chgData name="Gironi, Luca" userId="c1a7af4d-1818-4d24-a306-bbbf220fcd03" providerId="ADAL" clId="{F4673CD0-6D0B-42B7-8344-C89BFF1E5C0B}" dt="2025-06-27T10:06:48.359" v="2142" actId="122"/>
          <ac:spMkLst>
            <pc:docMk/>
            <pc:sldMk cId="2206942726" sldId="475"/>
            <ac:spMk id="17" creationId="{FEF178FD-7319-7050-8DB6-017AD7982C15}"/>
          </ac:spMkLst>
        </pc:spChg>
        <pc:spChg chg="mod">
          <ac:chgData name="Gironi, Luca" userId="c1a7af4d-1818-4d24-a306-bbbf220fcd03" providerId="ADAL" clId="{F4673CD0-6D0B-42B7-8344-C89BFF1E5C0B}" dt="2025-06-27T10:06:46.384" v="2141" actId="122"/>
          <ac:spMkLst>
            <pc:docMk/>
            <pc:sldMk cId="2206942726" sldId="475"/>
            <ac:spMk id="18" creationId="{9C61DD3E-EEA6-6922-931A-EF19E215576E}"/>
          </ac:spMkLst>
        </pc:spChg>
        <pc:spChg chg="mod">
          <ac:chgData name="Gironi, Luca" userId="c1a7af4d-1818-4d24-a306-bbbf220fcd03" providerId="ADAL" clId="{F4673CD0-6D0B-42B7-8344-C89BFF1E5C0B}" dt="2025-06-27T10:08:15.091" v="2145" actId="1076"/>
          <ac:spMkLst>
            <pc:docMk/>
            <pc:sldMk cId="2206942726" sldId="475"/>
            <ac:spMk id="20" creationId="{D3E86E0F-2C33-4ECF-64C6-33658DCB544E}"/>
          </ac:spMkLst>
        </pc:spChg>
        <pc:spChg chg="add mod">
          <ac:chgData name="Gironi, Luca" userId="c1a7af4d-1818-4d24-a306-bbbf220fcd03" providerId="ADAL" clId="{F4673CD0-6D0B-42B7-8344-C89BFF1E5C0B}" dt="2025-06-27T10:06:38.714" v="2139" actId="122"/>
          <ac:spMkLst>
            <pc:docMk/>
            <pc:sldMk cId="2206942726" sldId="475"/>
            <ac:spMk id="21" creationId="{706F76CB-4E38-B169-9770-0DEE237EC332}"/>
          </ac:spMkLst>
        </pc:spChg>
        <pc:spChg chg="add mod">
          <ac:chgData name="Gironi, Luca" userId="c1a7af4d-1818-4d24-a306-bbbf220fcd03" providerId="ADAL" clId="{F4673CD0-6D0B-42B7-8344-C89BFF1E5C0B}" dt="2025-06-27T10:06:43.887" v="2140" actId="122"/>
          <ac:spMkLst>
            <pc:docMk/>
            <pc:sldMk cId="2206942726" sldId="475"/>
            <ac:spMk id="22" creationId="{A03A0F80-22EA-7B7D-CD04-2DA4CF45B4CA}"/>
          </ac:spMkLst>
        </pc:spChg>
        <pc:picChg chg="mod">
          <ac:chgData name="Gironi, Luca" userId="c1a7af4d-1818-4d24-a306-bbbf220fcd03" providerId="ADAL" clId="{F4673CD0-6D0B-42B7-8344-C89BFF1E5C0B}" dt="2025-06-17T14:17:49.759" v="1736" actId="12789"/>
          <ac:picMkLst>
            <pc:docMk/>
            <pc:sldMk cId="2206942726" sldId="475"/>
            <ac:picMk id="8" creationId="{43A9C5E3-6219-46E5-6EDB-149A0EFBA0C1}"/>
          </ac:picMkLst>
        </pc:picChg>
        <pc:picChg chg="mod">
          <ac:chgData name="Gironi, Luca" userId="c1a7af4d-1818-4d24-a306-bbbf220fcd03" providerId="ADAL" clId="{F4673CD0-6D0B-42B7-8344-C89BFF1E5C0B}" dt="2025-06-17T14:18:10.106" v="1740" actId="1076"/>
          <ac:picMkLst>
            <pc:docMk/>
            <pc:sldMk cId="2206942726" sldId="475"/>
            <ac:picMk id="15" creationId="{2C9939A3-AF03-0232-CE6E-33DC0E56705F}"/>
          </ac:picMkLst>
        </pc:picChg>
        <pc:picChg chg="add mod">
          <ac:chgData name="Gironi, Luca" userId="c1a7af4d-1818-4d24-a306-bbbf220fcd03" providerId="ADAL" clId="{F4673CD0-6D0B-42B7-8344-C89BFF1E5C0B}" dt="2025-06-17T14:18:14.042" v="1741" actId="1076"/>
          <ac:picMkLst>
            <pc:docMk/>
            <pc:sldMk cId="2206942726" sldId="475"/>
            <ac:picMk id="23" creationId="{DC8404E2-7D38-BD96-DA99-7922BDEEA883}"/>
          </ac:picMkLst>
        </pc:picChg>
        <pc:picChg chg="add mod">
          <ac:chgData name="Gironi, Luca" userId="c1a7af4d-1818-4d24-a306-bbbf220fcd03" providerId="ADAL" clId="{F4673CD0-6D0B-42B7-8344-C89BFF1E5C0B}" dt="2025-06-17T14:18:38.942" v="1747" actId="14100"/>
          <ac:picMkLst>
            <pc:docMk/>
            <pc:sldMk cId="2206942726" sldId="475"/>
            <ac:picMk id="24" creationId="{0FDAB2FB-6F3D-53EB-E9F2-D721F5F391BB}"/>
          </ac:picMkLst>
        </pc:picChg>
      </pc:sldChg>
      <pc:sldChg chg="addSp delSp modSp del mod">
        <pc:chgData name="Gironi, Luca" userId="c1a7af4d-1818-4d24-a306-bbbf220fcd03" providerId="ADAL" clId="{F4673CD0-6D0B-42B7-8344-C89BFF1E5C0B}" dt="2025-06-17T14:23:44.687" v="1933" actId="47"/>
        <pc:sldMkLst>
          <pc:docMk/>
          <pc:sldMk cId="811335832" sldId="476"/>
        </pc:sldMkLst>
      </pc:sldChg>
      <pc:sldChg chg="del">
        <pc:chgData name="Gironi, Luca" userId="c1a7af4d-1818-4d24-a306-bbbf220fcd03" providerId="ADAL" clId="{F4673CD0-6D0B-42B7-8344-C89BFF1E5C0B}" dt="2025-06-17T10:20:16.280" v="571" actId="47"/>
        <pc:sldMkLst>
          <pc:docMk/>
          <pc:sldMk cId="1227787304" sldId="478"/>
        </pc:sldMkLst>
      </pc:sldChg>
      <pc:sldChg chg="modSp del mod">
        <pc:chgData name="Gironi, Luca" userId="c1a7af4d-1818-4d24-a306-bbbf220fcd03" providerId="ADAL" clId="{F4673CD0-6D0B-42B7-8344-C89BFF1E5C0B}" dt="2025-06-17T10:19:59.393" v="568" actId="47"/>
        <pc:sldMkLst>
          <pc:docMk/>
          <pc:sldMk cId="400907925" sldId="479"/>
        </pc:sldMkLst>
      </pc:sldChg>
      <pc:sldChg chg="addSp delSp modSp mod ord">
        <pc:chgData name="Gironi, Luca" userId="c1a7af4d-1818-4d24-a306-bbbf220fcd03" providerId="ADAL" clId="{F4673CD0-6D0B-42B7-8344-C89BFF1E5C0B}" dt="2025-06-17T14:04:03.904" v="1411" actId="6549"/>
        <pc:sldMkLst>
          <pc:docMk/>
          <pc:sldMk cId="3446667557" sldId="480"/>
        </pc:sldMkLst>
        <pc:spChg chg="mod">
          <ac:chgData name="Gironi, Luca" userId="c1a7af4d-1818-4d24-a306-bbbf220fcd03" providerId="ADAL" clId="{F4673CD0-6D0B-42B7-8344-C89BFF1E5C0B}" dt="2025-06-17T13:07:43.185" v="621"/>
          <ac:spMkLst>
            <pc:docMk/>
            <pc:sldMk cId="3446667557" sldId="480"/>
            <ac:spMk id="2" creationId="{D198805A-194B-62F5-6D19-2A76B3B28FBC}"/>
          </ac:spMkLst>
        </pc:spChg>
        <pc:spChg chg="mod">
          <ac:chgData name="Gironi, Luca" userId="c1a7af4d-1818-4d24-a306-bbbf220fcd03" providerId="ADAL" clId="{F4673CD0-6D0B-42B7-8344-C89BFF1E5C0B}" dt="2025-06-17T13:07:43.185" v="621"/>
          <ac:spMkLst>
            <pc:docMk/>
            <pc:sldMk cId="3446667557" sldId="480"/>
            <ac:spMk id="3" creationId="{C9B0FCD5-9671-AFE8-FBCE-AF2FD020311C}"/>
          </ac:spMkLst>
        </pc:spChg>
        <pc:spChg chg="mod">
          <ac:chgData name="Gironi, Luca" userId="c1a7af4d-1818-4d24-a306-bbbf220fcd03" providerId="ADAL" clId="{F4673CD0-6D0B-42B7-8344-C89BFF1E5C0B}" dt="2025-06-17T14:04:03.904" v="1411" actId="6549"/>
          <ac:spMkLst>
            <pc:docMk/>
            <pc:sldMk cId="3446667557" sldId="480"/>
            <ac:spMk id="7" creationId="{259B2342-283F-BF65-AFF2-814ACDCE0018}"/>
          </ac:spMkLst>
        </pc:spChg>
        <pc:spChg chg="mod">
          <ac:chgData name="Gironi, Luca" userId="c1a7af4d-1818-4d24-a306-bbbf220fcd03" providerId="ADAL" clId="{F4673CD0-6D0B-42B7-8344-C89BFF1E5C0B}" dt="2025-06-17T13:07:43.185" v="621"/>
          <ac:spMkLst>
            <pc:docMk/>
            <pc:sldMk cId="3446667557" sldId="480"/>
            <ac:spMk id="10" creationId="{B0AF32A8-20CC-9C7E-EA18-9DE746E123C6}"/>
          </ac:spMkLst>
        </pc:spChg>
        <pc:spChg chg="mod">
          <ac:chgData name="Gironi, Luca" userId="c1a7af4d-1818-4d24-a306-bbbf220fcd03" providerId="ADAL" clId="{F4673CD0-6D0B-42B7-8344-C89BFF1E5C0B}" dt="2025-06-17T13:07:43.185" v="621"/>
          <ac:spMkLst>
            <pc:docMk/>
            <pc:sldMk cId="3446667557" sldId="480"/>
            <ac:spMk id="13" creationId="{722A81AD-67E3-68EC-EA6E-41756B1E3FE1}"/>
          </ac:spMkLst>
        </pc:spChg>
        <pc:spChg chg="mod">
          <ac:chgData name="Gironi, Luca" userId="c1a7af4d-1818-4d24-a306-bbbf220fcd03" providerId="ADAL" clId="{F4673CD0-6D0B-42B7-8344-C89BFF1E5C0B}" dt="2025-06-17T13:20:43.862" v="771" actId="20577"/>
          <ac:spMkLst>
            <pc:docMk/>
            <pc:sldMk cId="3446667557" sldId="480"/>
            <ac:spMk id="23" creationId="{D16FCF06-3C43-4EF3-0D98-1579F36EB7A7}"/>
          </ac:spMkLst>
        </pc:spChg>
        <pc:picChg chg="mod">
          <ac:chgData name="Gironi, Luca" userId="c1a7af4d-1818-4d24-a306-bbbf220fcd03" providerId="ADAL" clId="{F4673CD0-6D0B-42B7-8344-C89BFF1E5C0B}" dt="2025-06-17T13:07:43.185" v="621"/>
          <ac:picMkLst>
            <pc:docMk/>
            <pc:sldMk cId="3446667557" sldId="480"/>
            <ac:picMk id="15" creationId="{66A9203C-99BE-34C7-ECB9-BE236DEB9FD0}"/>
          </ac:picMkLst>
        </pc:picChg>
        <pc:picChg chg="add mod">
          <ac:chgData name="Gironi, Luca" userId="c1a7af4d-1818-4d24-a306-bbbf220fcd03" providerId="ADAL" clId="{F4673CD0-6D0B-42B7-8344-C89BFF1E5C0B}" dt="2025-06-17T13:07:43.185" v="621"/>
          <ac:picMkLst>
            <pc:docMk/>
            <pc:sldMk cId="3446667557" sldId="480"/>
            <ac:picMk id="24" creationId="{120CDF2B-EF86-D4D0-B610-59593F4DB24B}"/>
          </ac:picMkLst>
        </pc:picChg>
        <pc:picChg chg="add mod">
          <ac:chgData name="Gironi, Luca" userId="c1a7af4d-1818-4d24-a306-bbbf220fcd03" providerId="ADAL" clId="{F4673CD0-6D0B-42B7-8344-C89BFF1E5C0B}" dt="2025-06-17T13:07:43.185" v="621"/>
          <ac:picMkLst>
            <pc:docMk/>
            <pc:sldMk cId="3446667557" sldId="480"/>
            <ac:picMk id="25" creationId="{C9FB0BC8-F81D-4268-B0B0-96D6920CDA46}"/>
          </ac:picMkLst>
        </pc:picChg>
      </pc:sldChg>
      <pc:sldChg chg="addSp delSp modSp del mod">
        <pc:chgData name="Gironi, Luca" userId="c1a7af4d-1818-4d24-a306-bbbf220fcd03" providerId="ADAL" clId="{F4673CD0-6D0B-42B7-8344-C89BFF1E5C0B}" dt="2025-06-17T14:13:00.270" v="1698" actId="47"/>
        <pc:sldMkLst>
          <pc:docMk/>
          <pc:sldMk cId="1526651084" sldId="481"/>
        </pc:sldMkLst>
      </pc:sldChg>
      <pc:sldChg chg="modSp del mod">
        <pc:chgData name="Gironi, Luca" userId="c1a7af4d-1818-4d24-a306-bbbf220fcd03" providerId="ADAL" clId="{F4673CD0-6D0B-42B7-8344-C89BFF1E5C0B}" dt="2025-06-17T14:18:55.836" v="1750" actId="47"/>
        <pc:sldMkLst>
          <pc:docMk/>
          <pc:sldMk cId="1649908665" sldId="482"/>
        </pc:sldMkLst>
      </pc:sldChg>
      <pc:sldChg chg="addSp delSp modSp mod">
        <pc:chgData name="Gironi, Luca" userId="c1a7af4d-1818-4d24-a306-bbbf220fcd03" providerId="ADAL" clId="{F4673CD0-6D0B-42B7-8344-C89BFF1E5C0B}" dt="2025-06-17T14:02:07.438" v="1352" actId="255"/>
        <pc:sldMkLst>
          <pc:docMk/>
          <pc:sldMk cId="2799608654" sldId="483"/>
        </pc:sldMkLst>
        <pc:spChg chg="mod">
          <ac:chgData name="Gironi, Luca" userId="c1a7af4d-1818-4d24-a306-bbbf220fcd03" providerId="ADAL" clId="{F4673CD0-6D0B-42B7-8344-C89BFF1E5C0B}" dt="2025-06-17T13:07:43.185" v="621"/>
          <ac:spMkLst>
            <pc:docMk/>
            <pc:sldMk cId="2799608654" sldId="483"/>
            <ac:spMk id="2" creationId="{D64B2604-6DB4-2226-A417-E05E11040406}"/>
          </ac:spMkLst>
        </pc:spChg>
        <pc:spChg chg="mod">
          <ac:chgData name="Gironi, Luca" userId="c1a7af4d-1818-4d24-a306-bbbf220fcd03" providerId="ADAL" clId="{F4673CD0-6D0B-42B7-8344-C89BFF1E5C0B}" dt="2025-06-17T13:07:43.185" v="621"/>
          <ac:spMkLst>
            <pc:docMk/>
            <pc:sldMk cId="2799608654" sldId="483"/>
            <ac:spMk id="3" creationId="{CBD5B031-3280-F5D3-BDE0-82B0815DA12E}"/>
          </ac:spMkLst>
        </pc:spChg>
        <pc:spChg chg="mod">
          <ac:chgData name="Gironi, Luca" userId="c1a7af4d-1818-4d24-a306-bbbf220fcd03" providerId="ADAL" clId="{F4673CD0-6D0B-42B7-8344-C89BFF1E5C0B}" dt="2025-06-17T13:19:44.851" v="752" actId="14100"/>
          <ac:spMkLst>
            <pc:docMk/>
            <pc:sldMk cId="2799608654" sldId="483"/>
            <ac:spMk id="6" creationId="{9DBBBF8F-A4E8-5F0B-1E8D-016E242902AA}"/>
          </ac:spMkLst>
        </pc:spChg>
        <pc:spChg chg="mod">
          <ac:chgData name="Gironi, Luca" userId="c1a7af4d-1818-4d24-a306-bbbf220fcd03" providerId="ADAL" clId="{F4673CD0-6D0B-42B7-8344-C89BFF1E5C0B}" dt="2025-06-17T14:02:07.438" v="1352" actId="255"/>
          <ac:spMkLst>
            <pc:docMk/>
            <pc:sldMk cId="2799608654" sldId="483"/>
            <ac:spMk id="7" creationId="{A8D3CE96-BD62-5686-18EB-41AFF8252744}"/>
          </ac:spMkLst>
        </pc:spChg>
        <pc:spChg chg="mod">
          <ac:chgData name="Gironi, Luca" userId="c1a7af4d-1818-4d24-a306-bbbf220fcd03" providerId="ADAL" clId="{F4673CD0-6D0B-42B7-8344-C89BFF1E5C0B}" dt="2025-06-17T13:07:43.185" v="621"/>
          <ac:spMkLst>
            <pc:docMk/>
            <pc:sldMk cId="2799608654" sldId="483"/>
            <ac:spMk id="10" creationId="{698A8DE2-390F-8F14-0028-97C47F15082A}"/>
          </ac:spMkLst>
        </pc:spChg>
        <pc:spChg chg="add mod">
          <ac:chgData name="Gironi, Luca" userId="c1a7af4d-1818-4d24-a306-bbbf220fcd03" providerId="ADAL" clId="{F4673CD0-6D0B-42B7-8344-C89BFF1E5C0B}" dt="2025-06-17T13:07:43.185" v="621"/>
          <ac:spMkLst>
            <pc:docMk/>
            <pc:sldMk cId="2799608654" sldId="483"/>
            <ac:spMk id="14" creationId="{5804CFD6-45C4-B9B2-3BCD-39318D3060E6}"/>
          </ac:spMkLst>
        </pc:spChg>
        <pc:picChg chg="mod">
          <ac:chgData name="Gironi, Luca" userId="c1a7af4d-1818-4d24-a306-bbbf220fcd03" providerId="ADAL" clId="{F4673CD0-6D0B-42B7-8344-C89BFF1E5C0B}" dt="2025-06-17T13:19:59.984" v="757" actId="1076"/>
          <ac:picMkLst>
            <pc:docMk/>
            <pc:sldMk cId="2799608654" sldId="483"/>
            <ac:picMk id="8" creationId="{78C8ED92-96CE-70BE-9848-EE28AB531C64}"/>
          </ac:picMkLst>
        </pc:picChg>
        <pc:picChg chg="mod">
          <ac:chgData name="Gironi, Luca" userId="c1a7af4d-1818-4d24-a306-bbbf220fcd03" providerId="ADAL" clId="{F4673CD0-6D0B-42B7-8344-C89BFF1E5C0B}" dt="2025-06-17T13:19:50.027" v="754" actId="14100"/>
          <ac:picMkLst>
            <pc:docMk/>
            <pc:sldMk cId="2799608654" sldId="483"/>
            <ac:picMk id="9" creationId="{E128B56F-E4F7-E7E4-536A-374F10450E62}"/>
          </ac:picMkLst>
        </pc:picChg>
      </pc:sldChg>
      <pc:sldChg chg="addSp delSp modSp add mod">
        <pc:chgData name="Gironi, Luca" userId="c1a7af4d-1818-4d24-a306-bbbf220fcd03" providerId="ADAL" clId="{F4673CD0-6D0B-42B7-8344-C89BFF1E5C0B}" dt="2025-06-27T10:08:35.764" v="2148" actId="20577"/>
        <pc:sldMkLst>
          <pc:docMk/>
          <pc:sldMk cId="4220338330" sldId="484"/>
        </pc:sldMkLst>
        <pc:spChg chg="mod">
          <ac:chgData name="Gironi, Luca" userId="c1a7af4d-1818-4d24-a306-bbbf220fcd03" providerId="ADAL" clId="{F4673CD0-6D0B-42B7-8344-C89BFF1E5C0B}" dt="2025-06-17T13:07:43.185" v="621"/>
          <ac:spMkLst>
            <pc:docMk/>
            <pc:sldMk cId="4220338330" sldId="484"/>
            <ac:spMk id="2" creationId="{E194046A-B07E-0E8E-D06B-C89020C632A1}"/>
          </ac:spMkLst>
        </pc:spChg>
        <pc:spChg chg="mod">
          <ac:chgData name="Gironi, Luca" userId="c1a7af4d-1818-4d24-a306-bbbf220fcd03" providerId="ADAL" clId="{F4673CD0-6D0B-42B7-8344-C89BFF1E5C0B}" dt="2025-06-17T13:07:43.185" v="621"/>
          <ac:spMkLst>
            <pc:docMk/>
            <pc:sldMk cId="4220338330" sldId="484"/>
            <ac:spMk id="3" creationId="{DA6FC138-2B07-C426-90EC-34BAD9A5A866}"/>
          </ac:spMkLst>
        </pc:spChg>
        <pc:spChg chg="mod">
          <ac:chgData name="Gironi, Luca" userId="c1a7af4d-1818-4d24-a306-bbbf220fcd03" providerId="ADAL" clId="{F4673CD0-6D0B-42B7-8344-C89BFF1E5C0B}" dt="2025-06-27T10:08:35.764" v="2148" actId="20577"/>
          <ac:spMkLst>
            <pc:docMk/>
            <pc:sldMk cId="4220338330" sldId="484"/>
            <ac:spMk id="6" creationId="{C195F107-E307-C700-44C0-7D65A2F9D5EA}"/>
          </ac:spMkLst>
        </pc:spChg>
        <pc:spChg chg="mod">
          <ac:chgData name="Gironi, Luca" userId="c1a7af4d-1818-4d24-a306-bbbf220fcd03" providerId="ADAL" clId="{F4673CD0-6D0B-42B7-8344-C89BFF1E5C0B}" dt="2025-06-17T13:07:43.185" v="621"/>
          <ac:spMkLst>
            <pc:docMk/>
            <pc:sldMk cId="4220338330" sldId="484"/>
            <ac:spMk id="10" creationId="{AD1B32C6-2DE4-0F7B-B415-3231A128EA8E}"/>
          </ac:spMkLst>
        </pc:spChg>
        <pc:spChg chg="mod">
          <ac:chgData name="Gironi, Luca" userId="c1a7af4d-1818-4d24-a306-bbbf220fcd03" providerId="ADAL" clId="{F4673CD0-6D0B-42B7-8344-C89BFF1E5C0B}" dt="2025-06-17T13:07:43.185" v="621"/>
          <ac:spMkLst>
            <pc:docMk/>
            <pc:sldMk cId="4220338330" sldId="484"/>
            <ac:spMk id="14" creationId="{047B8BBF-9FB6-E281-CF7B-60989F352976}"/>
          </ac:spMkLst>
        </pc:spChg>
        <pc:spChg chg="add mod">
          <ac:chgData name="Gironi, Luca" userId="c1a7af4d-1818-4d24-a306-bbbf220fcd03" providerId="ADAL" clId="{F4673CD0-6D0B-42B7-8344-C89BFF1E5C0B}" dt="2025-06-17T14:01:39.063" v="1347" actId="255"/>
          <ac:spMkLst>
            <pc:docMk/>
            <pc:sldMk cId="4220338330" sldId="484"/>
            <ac:spMk id="17" creationId="{7896E373-59FF-C642-62B5-007CA6EF4960}"/>
          </ac:spMkLst>
        </pc:spChg>
        <pc:picChg chg="add mod">
          <ac:chgData name="Gironi, Luca" userId="c1a7af4d-1818-4d24-a306-bbbf220fcd03" providerId="ADAL" clId="{F4673CD0-6D0B-42B7-8344-C89BFF1E5C0B}" dt="2025-06-17T13:20:20.738" v="763" actId="1076"/>
          <ac:picMkLst>
            <pc:docMk/>
            <pc:sldMk cId="4220338330" sldId="484"/>
            <ac:picMk id="12" creationId="{E680F565-D320-9A10-5606-6521D6EBE447}"/>
          </ac:picMkLst>
        </pc:picChg>
      </pc:sldChg>
      <pc:sldChg chg="addSp delSp modSp new del mod">
        <pc:chgData name="Gironi, Luca" userId="c1a7af4d-1818-4d24-a306-bbbf220fcd03" providerId="ADAL" clId="{F4673CD0-6D0B-42B7-8344-C89BFF1E5C0B}" dt="2025-06-27T10:07:01.779" v="2143" actId="47"/>
        <pc:sldMkLst>
          <pc:docMk/>
          <pc:sldMk cId="513448808" sldId="485"/>
        </pc:sldMkLst>
      </pc:sldChg>
      <pc:sldChg chg="addSp delSp modSp add mod">
        <pc:chgData name="Gironi, Luca" userId="c1a7af4d-1818-4d24-a306-bbbf220fcd03" providerId="ADAL" clId="{F4673CD0-6D0B-42B7-8344-C89BFF1E5C0B}" dt="2025-06-27T13:13:45.635" v="2152" actId="20577"/>
        <pc:sldMkLst>
          <pc:docMk/>
          <pc:sldMk cId="3331616687" sldId="486"/>
        </pc:sldMkLst>
        <pc:spChg chg="mod">
          <ac:chgData name="Gironi, Luca" userId="c1a7af4d-1818-4d24-a306-bbbf220fcd03" providerId="ADAL" clId="{F4673CD0-6D0B-42B7-8344-C89BFF1E5C0B}" dt="2025-06-17T13:07:43.185" v="621"/>
          <ac:spMkLst>
            <pc:docMk/>
            <pc:sldMk cId="3331616687" sldId="486"/>
            <ac:spMk id="2" creationId="{C7E94E66-90A4-F7B0-7DB1-2D6DC045E721}"/>
          </ac:spMkLst>
        </pc:spChg>
        <pc:spChg chg="mod">
          <ac:chgData name="Gironi, Luca" userId="c1a7af4d-1818-4d24-a306-bbbf220fcd03" providerId="ADAL" clId="{F4673CD0-6D0B-42B7-8344-C89BFF1E5C0B}" dt="2025-06-17T14:01:48.478" v="1349" actId="255"/>
          <ac:spMkLst>
            <pc:docMk/>
            <pc:sldMk cId="3331616687" sldId="486"/>
            <ac:spMk id="7" creationId="{18CD4030-AFE9-9F60-11D3-78FAE234976F}"/>
          </ac:spMkLst>
        </pc:spChg>
        <pc:spChg chg="mod">
          <ac:chgData name="Gironi, Luca" userId="c1a7af4d-1818-4d24-a306-bbbf220fcd03" providerId="ADAL" clId="{F4673CD0-6D0B-42B7-8344-C89BFF1E5C0B}" dt="2025-06-17T13:08:38.048" v="632" actId="1076"/>
          <ac:spMkLst>
            <pc:docMk/>
            <pc:sldMk cId="3331616687" sldId="486"/>
            <ac:spMk id="10" creationId="{6C4F6E73-D28D-BA7A-26A0-7FC0700B4B18}"/>
          </ac:spMkLst>
        </pc:spChg>
        <pc:spChg chg="mod">
          <ac:chgData name="Gironi, Luca" userId="c1a7af4d-1818-4d24-a306-bbbf220fcd03" providerId="ADAL" clId="{F4673CD0-6D0B-42B7-8344-C89BFF1E5C0B}" dt="2025-06-17T14:09:16.987" v="1647" actId="20577"/>
          <ac:spMkLst>
            <pc:docMk/>
            <pc:sldMk cId="3331616687" sldId="486"/>
            <ac:spMk id="12" creationId="{8D46B63A-E9E7-33E5-3FE8-209288B6DBD2}"/>
          </ac:spMkLst>
        </pc:spChg>
        <pc:spChg chg="mod">
          <ac:chgData name="Gironi, Luca" userId="c1a7af4d-1818-4d24-a306-bbbf220fcd03" providerId="ADAL" clId="{F4673CD0-6D0B-42B7-8344-C89BFF1E5C0B}" dt="2025-06-17T13:08:38.048" v="632" actId="1076"/>
          <ac:spMkLst>
            <pc:docMk/>
            <pc:sldMk cId="3331616687" sldId="486"/>
            <ac:spMk id="13" creationId="{41FC65D7-C7DB-089B-63D8-8A949F2FECE3}"/>
          </ac:spMkLst>
        </pc:spChg>
        <pc:spChg chg="mod topLvl">
          <ac:chgData name="Gironi, Luca" userId="c1a7af4d-1818-4d24-a306-bbbf220fcd03" providerId="ADAL" clId="{F4673CD0-6D0B-42B7-8344-C89BFF1E5C0B}" dt="2025-06-17T14:06:16.803" v="1459" actId="14100"/>
          <ac:spMkLst>
            <pc:docMk/>
            <pc:sldMk cId="3331616687" sldId="486"/>
            <ac:spMk id="16" creationId="{1F002A2B-5675-C2D3-41B2-9C9734239B54}"/>
          </ac:spMkLst>
        </pc:spChg>
        <pc:spChg chg="add mod">
          <ac:chgData name="Gironi, Luca" userId="c1a7af4d-1818-4d24-a306-bbbf220fcd03" providerId="ADAL" clId="{F4673CD0-6D0B-42B7-8344-C89BFF1E5C0B}" dt="2025-06-17T13:59:22.338" v="1259" actId="1076"/>
          <ac:spMkLst>
            <pc:docMk/>
            <pc:sldMk cId="3331616687" sldId="486"/>
            <ac:spMk id="17" creationId="{DBA69AEB-1FCC-AC59-44FC-A55954F05CEF}"/>
          </ac:spMkLst>
        </pc:spChg>
        <pc:spChg chg="mod topLvl">
          <ac:chgData name="Gironi, Luca" userId="c1a7af4d-1818-4d24-a306-bbbf220fcd03" providerId="ADAL" clId="{F4673CD0-6D0B-42B7-8344-C89BFF1E5C0B}" dt="2025-06-27T13:13:45.635" v="2152" actId="20577"/>
          <ac:spMkLst>
            <pc:docMk/>
            <pc:sldMk cId="3331616687" sldId="486"/>
            <ac:spMk id="19" creationId="{94885E2A-DD89-0CAB-77BF-EB2B5F401B1F}"/>
          </ac:spMkLst>
        </pc:spChg>
        <pc:spChg chg="mod topLvl">
          <ac:chgData name="Gironi, Luca" userId="c1a7af4d-1818-4d24-a306-bbbf220fcd03" providerId="ADAL" clId="{F4673CD0-6D0B-42B7-8344-C89BFF1E5C0B}" dt="2025-06-17T13:59:30.624" v="1261" actId="14100"/>
          <ac:spMkLst>
            <pc:docMk/>
            <pc:sldMk cId="3331616687" sldId="486"/>
            <ac:spMk id="20" creationId="{C8615F46-8C4D-C8F1-5C72-E5575371C00C}"/>
          </ac:spMkLst>
        </pc:spChg>
        <pc:spChg chg="add mod">
          <ac:chgData name="Gironi, Luca" userId="c1a7af4d-1818-4d24-a306-bbbf220fcd03" providerId="ADAL" clId="{F4673CD0-6D0B-42B7-8344-C89BFF1E5C0B}" dt="2025-06-17T14:05:59.928" v="1457" actId="207"/>
          <ac:spMkLst>
            <pc:docMk/>
            <pc:sldMk cId="3331616687" sldId="486"/>
            <ac:spMk id="21" creationId="{F88F62E5-630D-D64B-5074-B7D6CE1B467D}"/>
          </ac:spMkLst>
        </pc:spChg>
        <pc:spChg chg="add mod">
          <ac:chgData name="Gironi, Luca" userId="c1a7af4d-1818-4d24-a306-bbbf220fcd03" providerId="ADAL" clId="{F4673CD0-6D0B-42B7-8344-C89BFF1E5C0B}" dt="2025-06-17T13:59:07.338" v="1258" actId="1076"/>
          <ac:spMkLst>
            <pc:docMk/>
            <pc:sldMk cId="3331616687" sldId="486"/>
            <ac:spMk id="38" creationId="{50C6C1C4-877F-3DE8-DD53-B176480FAFF2}"/>
          </ac:spMkLst>
        </pc:spChg>
        <pc:spChg chg="add mod">
          <ac:chgData name="Gironi, Luca" userId="c1a7af4d-1818-4d24-a306-bbbf220fcd03" providerId="ADAL" clId="{F4673CD0-6D0B-42B7-8344-C89BFF1E5C0B}" dt="2025-06-17T14:06:36.672" v="1491" actId="20577"/>
          <ac:spMkLst>
            <pc:docMk/>
            <pc:sldMk cId="3331616687" sldId="486"/>
            <ac:spMk id="42" creationId="{3849AE53-24F4-C487-2EBA-A0CE0ABC5FE7}"/>
          </ac:spMkLst>
        </pc:spChg>
        <pc:picChg chg="mod">
          <ac:chgData name="Gironi, Luca" userId="c1a7af4d-1818-4d24-a306-bbbf220fcd03" providerId="ADAL" clId="{F4673CD0-6D0B-42B7-8344-C89BFF1E5C0B}" dt="2025-06-17T13:59:03.957" v="1257" actId="1076"/>
          <ac:picMkLst>
            <pc:docMk/>
            <pc:sldMk cId="3331616687" sldId="486"/>
            <ac:picMk id="22" creationId="{2F346BF0-EEAD-0D86-3648-5F774C8F7952}"/>
          </ac:picMkLst>
        </pc:picChg>
        <pc:picChg chg="mod">
          <ac:chgData name="Gironi, Luca" userId="c1a7af4d-1818-4d24-a306-bbbf220fcd03" providerId="ADAL" clId="{F4673CD0-6D0B-42B7-8344-C89BFF1E5C0B}" dt="2025-06-17T13:59:03.957" v="1257" actId="1076"/>
          <ac:picMkLst>
            <pc:docMk/>
            <pc:sldMk cId="3331616687" sldId="486"/>
            <ac:picMk id="23" creationId="{BC8CA14A-AA74-28BC-86C5-0373A0CA115B}"/>
          </ac:picMkLst>
        </pc:picChg>
        <pc:picChg chg="mod">
          <ac:chgData name="Gironi, Luca" userId="c1a7af4d-1818-4d24-a306-bbbf220fcd03" providerId="ADAL" clId="{F4673CD0-6D0B-42B7-8344-C89BFF1E5C0B}" dt="2025-06-17T14:05:51.845" v="1456" actId="14826"/>
          <ac:picMkLst>
            <pc:docMk/>
            <pc:sldMk cId="3331616687" sldId="486"/>
            <ac:picMk id="24" creationId="{92BDD0FB-E291-C48A-7931-C679552A3932}"/>
          </ac:picMkLst>
        </pc:picChg>
        <pc:picChg chg="add mod">
          <ac:chgData name="Gironi, Luca" userId="c1a7af4d-1818-4d24-a306-bbbf220fcd03" providerId="ADAL" clId="{F4673CD0-6D0B-42B7-8344-C89BFF1E5C0B}" dt="2025-06-17T13:13:56.798" v="641" actId="1076"/>
          <ac:picMkLst>
            <pc:docMk/>
            <pc:sldMk cId="3331616687" sldId="486"/>
            <ac:picMk id="36" creationId="{56FA9E38-244A-03FC-F5B9-B992C3D2EF6F}"/>
          </ac:picMkLst>
        </pc:picChg>
      </pc:sldChg>
      <pc:sldChg chg="addSp delSp modSp add mod">
        <pc:chgData name="Gironi, Luca" userId="c1a7af4d-1818-4d24-a306-bbbf220fcd03" providerId="ADAL" clId="{F4673CD0-6D0B-42B7-8344-C89BFF1E5C0B}" dt="2025-06-17T14:23:52.945" v="1934" actId="1076"/>
        <pc:sldMkLst>
          <pc:docMk/>
          <pc:sldMk cId="4159994514" sldId="487"/>
        </pc:sldMkLst>
        <pc:spChg chg="add mod">
          <ac:chgData name="Gironi, Luca" userId="c1a7af4d-1818-4d24-a306-bbbf220fcd03" providerId="ADAL" clId="{F4673CD0-6D0B-42B7-8344-C89BFF1E5C0B}" dt="2025-06-17T14:23:02.994" v="1929" actId="1076"/>
          <ac:spMkLst>
            <pc:docMk/>
            <pc:sldMk cId="4159994514" sldId="487"/>
            <ac:spMk id="4" creationId="{16EE3346-0259-B5D8-D2E5-92BF64FF1A7C}"/>
          </ac:spMkLst>
        </pc:spChg>
        <pc:spChg chg="mod">
          <ac:chgData name="Gironi, Luca" userId="c1a7af4d-1818-4d24-a306-bbbf220fcd03" providerId="ADAL" clId="{F4673CD0-6D0B-42B7-8344-C89BFF1E5C0B}" dt="2025-06-17T14:23:52.945" v="1934" actId="1076"/>
          <ac:spMkLst>
            <pc:docMk/>
            <pc:sldMk cId="4159994514" sldId="487"/>
            <ac:spMk id="13" creationId="{94968F72-F280-86FE-A5B8-C5AAE408B7A9}"/>
          </ac:spMkLst>
        </pc:spChg>
        <pc:spChg chg="mod">
          <ac:chgData name="Gironi, Luca" userId="c1a7af4d-1818-4d24-a306-bbbf220fcd03" providerId="ADAL" clId="{F4673CD0-6D0B-42B7-8344-C89BFF1E5C0B}" dt="2025-06-17T14:22:53.057" v="1927"/>
          <ac:spMkLst>
            <pc:docMk/>
            <pc:sldMk cId="4159994514" sldId="487"/>
            <ac:spMk id="17" creationId="{FE01A22D-A35B-0A56-F521-65AB5C27BD8C}"/>
          </ac:spMkLst>
        </pc:spChg>
        <pc:grpChg chg="add mod">
          <ac:chgData name="Gironi, Luca" userId="c1a7af4d-1818-4d24-a306-bbbf220fcd03" providerId="ADAL" clId="{F4673CD0-6D0B-42B7-8344-C89BFF1E5C0B}" dt="2025-06-17T14:23:52.945" v="1934" actId="1076"/>
          <ac:grpSpMkLst>
            <pc:docMk/>
            <pc:sldMk cId="4159994514" sldId="487"/>
            <ac:grpSpMk id="9" creationId="{DF0AFF0A-A5EB-DA38-5054-C29E249F93C3}"/>
          </ac:grpSpMkLst>
        </pc:grpChg>
        <pc:picChg chg="add mod">
          <ac:chgData name="Gironi, Luca" userId="c1a7af4d-1818-4d24-a306-bbbf220fcd03" providerId="ADAL" clId="{F4673CD0-6D0B-42B7-8344-C89BFF1E5C0B}" dt="2025-06-17T14:23:52.945" v="1934" actId="1076"/>
          <ac:picMkLst>
            <pc:docMk/>
            <pc:sldMk cId="4159994514" sldId="487"/>
            <ac:picMk id="7" creationId="{8EB9E58B-E1A6-8AEE-37E7-79D33A181236}"/>
          </ac:picMkLst>
        </pc:picChg>
        <pc:picChg chg="add mod">
          <ac:chgData name="Gironi, Luca" userId="c1a7af4d-1818-4d24-a306-bbbf220fcd03" providerId="ADAL" clId="{F4673CD0-6D0B-42B7-8344-C89BFF1E5C0B}" dt="2025-06-17T14:23:52.945" v="1934" actId="1076"/>
          <ac:picMkLst>
            <pc:docMk/>
            <pc:sldMk cId="4159994514" sldId="487"/>
            <ac:picMk id="8" creationId="{E8B64F8D-D551-7FE1-EB8C-8709C2065EBA}"/>
          </ac:picMkLst>
        </pc:picChg>
        <pc:picChg chg="mod">
          <ac:chgData name="Gironi, Luca" userId="c1a7af4d-1818-4d24-a306-bbbf220fcd03" providerId="ADAL" clId="{F4673CD0-6D0B-42B7-8344-C89BFF1E5C0B}" dt="2025-06-17T14:23:52.945" v="1934" actId="1076"/>
          <ac:picMkLst>
            <pc:docMk/>
            <pc:sldMk cId="4159994514" sldId="487"/>
            <ac:picMk id="11" creationId="{41E82C04-A7B8-2C6F-F3DC-345849604F4C}"/>
          </ac:picMkLst>
        </pc:picChg>
      </pc:sldChg>
      <pc:sldMasterChg chg="modSp modSldLayout">
        <pc:chgData name="Gironi, Luca" userId="c1a7af4d-1818-4d24-a306-bbbf220fcd03" providerId="ADAL" clId="{F4673CD0-6D0B-42B7-8344-C89BFF1E5C0B}" dt="2025-06-17T13:07:43.185" v="621"/>
        <pc:sldMasterMkLst>
          <pc:docMk/>
          <pc:sldMasterMk cId="0" sldId="2147483648"/>
        </pc:sldMasterMkLst>
        <pc:spChg chg="mod">
          <ac:chgData name="Gironi, Luca" userId="c1a7af4d-1818-4d24-a306-bbbf220fcd03" providerId="ADAL" clId="{F4673CD0-6D0B-42B7-8344-C89BFF1E5C0B}" dt="2025-06-17T13:07:43.185" v="621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Gironi, Luca" userId="c1a7af4d-1818-4d24-a306-bbbf220fcd03" providerId="ADAL" clId="{F4673CD0-6D0B-42B7-8344-C89BFF1E5C0B}" dt="2025-06-17T13:07:43.185" v="621"/>
          <ac:spMkLst>
            <pc:docMk/>
            <pc:sldMasterMk cId="0" sldId="2147483648"/>
            <ac:spMk id="6" creationId="{00000000-0000-0000-0000-000000000000}"/>
          </ac:spMkLst>
        </pc:spChg>
        <pc:spChg chg="mod">
          <ac:chgData name="Gironi, Luca" userId="c1a7af4d-1818-4d24-a306-bbbf220fcd03" providerId="ADAL" clId="{F4673CD0-6D0B-42B7-8344-C89BFF1E5C0B}" dt="2025-06-17T13:07:43.185" v="621"/>
          <ac:spMkLst>
            <pc:docMk/>
            <pc:sldMasterMk cId="0" sldId="2147483648"/>
            <ac:spMk id="1026" creationId="{00000000-0000-0000-0000-000000000000}"/>
          </ac:spMkLst>
        </pc:spChg>
        <pc:spChg chg="mod">
          <ac:chgData name="Gironi, Luca" userId="c1a7af4d-1818-4d24-a306-bbbf220fcd03" providerId="ADAL" clId="{F4673CD0-6D0B-42B7-8344-C89BFF1E5C0B}" dt="2025-06-17T13:07:43.185" v="621"/>
          <ac:spMkLst>
            <pc:docMk/>
            <pc:sldMasterMk cId="0" sldId="2147483648"/>
            <ac:spMk id="1027" creationId="{00000000-0000-0000-0000-000000000000}"/>
          </ac:spMkLst>
        </pc:spChg>
        <pc:spChg chg="mod">
          <ac:chgData name="Gironi, Luca" userId="c1a7af4d-1818-4d24-a306-bbbf220fcd03" providerId="ADAL" clId="{F4673CD0-6D0B-42B7-8344-C89BFF1E5C0B}" dt="2025-06-17T13:07:43.185" v="621"/>
          <ac:spMkLst>
            <pc:docMk/>
            <pc:sldMasterMk cId="0" sldId="2147483648"/>
            <ac:spMk id="1028" creationId="{00000000-0000-0000-0000-000000000000}"/>
          </ac:spMkLst>
        </pc:spChg>
        <pc:spChg chg="mod">
          <ac:chgData name="Gironi, Luca" userId="c1a7af4d-1818-4d24-a306-bbbf220fcd03" providerId="ADAL" clId="{F4673CD0-6D0B-42B7-8344-C89BFF1E5C0B}" dt="2025-06-17T13:07:43.185" v="621"/>
          <ac:spMkLst>
            <pc:docMk/>
            <pc:sldMasterMk cId="0" sldId="2147483648"/>
            <ac:spMk id="1031" creationId="{00000000-0000-0000-0000-000000000000}"/>
          </ac:spMkLst>
        </pc:spChg>
        <pc:picChg chg="mod">
          <ac:chgData name="Gironi, Luca" userId="c1a7af4d-1818-4d24-a306-bbbf220fcd03" providerId="ADAL" clId="{F4673CD0-6D0B-42B7-8344-C89BFF1E5C0B}" dt="2025-06-17T13:07:43.185" v="621"/>
          <ac:picMkLst>
            <pc:docMk/>
            <pc:sldMasterMk cId="0" sldId="2147483648"/>
            <ac:picMk id="1032" creationId="{00000000-0000-0000-0000-000000000000}"/>
          </ac:picMkLst>
        </pc:picChg>
        <pc:sldLayoutChg chg="modSp">
          <pc:chgData name="Gironi, Luca" userId="c1a7af4d-1818-4d24-a306-bbbf220fcd03" providerId="ADAL" clId="{F4673CD0-6D0B-42B7-8344-C89BFF1E5C0B}" dt="2025-06-17T13:07:43.185" v="621"/>
          <pc:sldLayoutMkLst>
            <pc:docMk/>
            <pc:sldMasterMk cId="0" sldId="2147483648"/>
            <pc:sldLayoutMk cId="3879331546" sldId="2147485207"/>
          </pc:sldLayoutMkLst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48"/>
              <pc:sldLayoutMk cId="3879331546" sldId="2147485207"/>
              <ac:spMk id="2" creationId="{00000000-0000-0000-0000-000000000000}"/>
            </ac:spMkLst>
          </pc:spChg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48"/>
              <pc:sldLayoutMk cId="3879331546" sldId="2147485207"/>
              <ac:spMk id="3" creationId="{00000000-0000-0000-0000-000000000000}"/>
            </ac:spMkLst>
          </pc:spChg>
        </pc:sldLayoutChg>
        <pc:sldLayoutChg chg="modSp">
          <pc:chgData name="Gironi, Luca" userId="c1a7af4d-1818-4d24-a306-bbbf220fcd03" providerId="ADAL" clId="{F4673CD0-6D0B-42B7-8344-C89BFF1E5C0B}" dt="2025-06-17T13:07:43.185" v="621"/>
          <pc:sldLayoutMkLst>
            <pc:docMk/>
            <pc:sldMasterMk cId="0" sldId="2147483648"/>
            <pc:sldLayoutMk cId="1227491092" sldId="2147485209"/>
          </pc:sldLayoutMkLst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48"/>
              <pc:sldLayoutMk cId="1227491092" sldId="2147485209"/>
              <ac:spMk id="2" creationId="{00000000-0000-0000-0000-000000000000}"/>
            </ac:spMkLst>
          </pc:spChg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48"/>
              <pc:sldLayoutMk cId="1227491092" sldId="2147485209"/>
              <ac:spMk id="3" creationId="{00000000-0000-0000-0000-000000000000}"/>
            </ac:spMkLst>
          </pc:spChg>
        </pc:sldLayoutChg>
        <pc:sldLayoutChg chg="modSp">
          <pc:chgData name="Gironi, Luca" userId="c1a7af4d-1818-4d24-a306-bbbf220fcd03" providerId="ADAL" clId="{F4673CD0-6D0B-42B7-8344-C89BFF1E5C0B}" dt="2025-06-17T13:07:43.185" v="621"/>
          <pc:sldLayoutMkLst>
            <pc:docMk/>
            <pc:sldMasterMk cId="0" sldId="2147483648"/>
            <pc:sldLayoutMk cId="551063295" sldId="2147485210"/>
          </pc:sldLayoutMkLst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48"/>
              <pc:sldLayoutMk cId="551063295" sldId="2147485210"/>
              <ac:spMk id="3" creationId="{00000000-0000-0000-0000-000000000000}"/>
            </ac:spMkLst>
          </pc:spChg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48"/>
              <pc:sldLayoutMk cId="551063295" sldId="2147485210"/>
              <ac:spMk id="4" creationId="{00000000-0000-0000-0000-000000000000}"/>
            </ac:spMkLst>
          </pc:spChg>
        </pc:sldLayoutChg>
        <pc:sldLayoutChg chg="modSp">
          <pc:chgData name="Gironi, Luca" userId="c1a7af4d-1818-4d24-a306-bbbf220fcd03" providerId="ADAL" clId="{F4673CD0-6D0B-42B7-8344-C89BFF1E5C0B}" dt="2025-06-17T13:07:43.185" v="621"/>
          <pc:sldLayoutMkLst>
            <pc:docMk/>
            <pc:sldMasterMk cId="0" sldId="2147483648"/>
            <pc:sldLayoutMk cId="4097122002" sldId="2147485211"/>
          </pc:sldLayoutMkLst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48"/>
              <pc:sldLayoutMk cId="4097122002" sldId="2147485211"/>
              <ac:spMk id="3" creationId="{00000000-0000-0000-0000-000000000000}"/>
            </ac:spMkLst>
          </pc:spChg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48"/>
              <pc:sldLayoutMk cId="4097122002" sldId="2147485211"/>
              <ac:spMk id="4" creationId="{00000000-0000-0000-0000-000000000000}"/>
            </ac:spMkLst>
          </pc:spChg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48"/>
              <pc:sldLayoutMk cId="4097122002" sldId="2147485211"/>
              <ac:spMk id="5" creationId="{00000000-0000-0000-0000-000000000000}"/>
            </ac:spMkLst>
          </pc:spChg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48"/>
              <pc:sldLayoutMk cId="4097122002" sldId="2147485211"/>
              <ac:spMk id="6" creationId="{00000000-0000-0000-0000-000000000000}"/>
            </ac:spMkLst>
          </pc:spChg>
        </pc:sldLayoutChg>
        <pc:sldLayoutChg chg="modSp">
          <pc:chgData name="Gironi, Luca" userId="c1a7af4d-1818-4d24-a306-bbbf220fcd03" providerId="ADAL" clId="{F4673CD0-6D0B-42B7-8344-C89BFF1E5C0B}" dt="2025-06-17T13:07:43.185" v="621"/>
          <pc:sldLayoutMkLst>
            <pc:docMk/>
            <pc:sldMasterMk cId="0" sldId="2147483648"/>
            <pc:sldLayoutMk cId="560934147" sldId="2147485214"/>
          </pc:sldLayoutMkLst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48"/>
              <pc:sldLayoutMk cId="560934147" sldId="2147485214"/>
              <ac:spMk id="2" creationId="{00000000-0000-0000-0000-000000000000}"/>
            </ac:spMkLst>
          </pc:spChg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48"/>
              <pc:sldLayoutMk cId="560934147" sldId="2147485214"/>
              <ac:spMk id="3" creationId="{00000000-0000-0000-0000-000000000000}"/>
            </ac:spMkLst>
          </pc:spChg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48"/>
              <pc:sldLayoutMk cId="560934147" sldId="2147485214"/>
              <ac:spMk id="4" creationId="{00000000-0000-0000-0000-000000000000}"/>
            </ac:spMkLst>
          </pc:spChg>
        </pc:sldLayoutChg>
        <pc:sldLayoutChg chg="modSp">
          <pc:chgData name="Gironi, Luca" userId="c1a7af4d-1818-4d24-a306-bbbf220fcd03" providerId="ADAL" clId="{F4673CD0-6D0B-42B7-8344-C89BFF1E5C0B}" dt="2025-06-17T13:07:43.185" v="621"/>
          <pc:sldLayoutMkLst>
            <pc:docMk/>
            <pc:sldMasterMk cId="0" sldId="2147483648"/>
            <pc:sldLayoutMk cId="212124027" sldId="2147485215"/>
          </pc:sldLayoutMkLst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48"/>
              <pc:sldLayoutMk cId="212124027" sldId="2147485215"/>
              <ac:spMk id="2" creationId="{00000000-0000-0000-0000-000000000000}"/>
            </ac:spMkLst>
          </pc:spChg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48"/>
              <pc:sldLayoutMk cId="212124027" sldId="2147485215"/>
              <ac:spMk id="3" creationId="{00000000-0000-0000-0000-000000000000}"/>
            </ac:spMkLst>
          </pc:spChg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48"/>
              <pc:sldLayoutMk cId="212124027" sldId="2147485215"/>
              <ac:spMk id="4" creationId="{00000000-0000-0000-0000-000000000000}"/>
            </ac:spMkLst>
          </pc:spChg>
        </pc:sldLayoutChg>
        <pc:sldLayoutChg chg="modSp">
          <pc:chgData name="Gironi, Luca" userId="c1a7af4d-1818-4d24-a306-bbbf220fcd03" providerId="ADAL" clId="{F4673CD0-6D0B-42B7-8344-C89BFF1E5C0B}" dt="2025-06-17T13:07:43.185" v="621"/>
          <pc:sldLayoutMkLst>
            <pc:docMk/>
            <pc:sldMasterMk cId="0" sldId="2147483648"/>
            <pc:sldLayoutMk cId="613246585" sldId="2147485217"/>
          </pc:sldLayoutMkLst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48"/>
              <pc:sldLayoutMk cId="613246585" sldId="2147485217"/>
              <ac:spMk id="2" creationId="{00000000-0000-0000-0000-000000000000}"/>
            </ac:spMkLst>
          </pc:spChg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48"/>
              <pc:sldLayoutMk cId="613246585" sldId="2147485217"/>
              <ac:spMk id="3" creationId="{00000000-0000-0000-0000-000000000000}"/>
            </ac:spMkLst>
          </pc:spChg>
        </pc:sldLayoutChg>
        <pc:sldLayoutChg chg="modSp">
          <pc:chgData name="Gironi, Luca" userId="c1a7af4d-1818-4d24-a306-bbbf220fcd03" providerId="ADAL" clId="{F4673CD0-6D0B-42B7-8344-C89BFF1E5C0B}" dt="2025-06-17T13:07:43.185" v="621"/>
          <pc:sldLayoutMkLst>
            <pc:docMk/>
            <pc:sldMasterMk cId="0" sldId="2147483648"/>
            <pc:sldLayoutMk cId="1878091271" sldId="2147485218"/>
          </pc:sldLayoutMkLst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48"/>
              <pc:sldLayoutMk cId="1878091271" sldId="2147485218"/>
              <ac:spMk id="2" creationId="{00000000-0000-0000-0000-000000000000}"/>
            </ac:spMkLst>
          </pc:spChg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48"/>
              <pc:sldLayoutMk cId="1878091271" sldId="2147485218"/>
              <ac:spMk id="3" creationId="{00000000-0000-0000-0000-000000000000}"/>
            </ac:spMkLst>
          </pc:spChg>
        </pc:sldLayoutChg>
        <pc:sldLayoutChg chg="modSp">
          <pc:chgData name="Gironi, Luca" userId="c1a7af4d-1818-4d24-a306-bbbf220fcd03" providerId="ADAL" clId="{F4673CD0-6D0B-42B7-8344-C89BFF1E5C0B}" dt="2025-06-17T13:07:43.185" v="621"/>
          <pc:sldLayoutMkLst>
            <pc:docMk/>
            <pc:sldMasterMk cId="0" sldId="2147483648"/>
            <pc:sldLayoutMk cId="62320143" sldId="2147485229"/>
          </pc:sldLayoutMkLst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48"/>
              <pc:sldLayoutMk cId="62320143" sldId="2147485229"/>
              <ac:spMk id="23555" creationId="{00000000-0000-0000-0000-000000000000}"/>
            </ac:spMkLst>
          </pc:spChg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48"/>
              <pc:sldLayoutMk cId="62320143" sldId="2147485229"/>
              <ac:spMk id="23556" creationId="{00000000-0000-0000-0000-000000000000}"/>
            </ac:spMkLst>
          </pc:spChg>
          <pc:picChg chg="mod">
            <ac:chgData name="Gironi, Luca" userId="c1a7af4d-1818-4d24-a306-bbbf220fcd03" providerId="ADAL" clId="{F4673CD0-6D0B-42B7-8344-C89BFF1E5C0B}" dt="2025-06-17T13:07:43.185" v="621"/>
            <ac:picMkLst>
              <pc:docMk/>
              <pc:sldMasterMk cId="0" sldId="2147483648"/>
              <pc:sldLayoutMk cId="62320143" sldId="2147485229"/>
              <ac:picMk id="4" creationId="{00000000-0000-0000-0000-000000000000}"/>
            </ac:picMkLst>
          </pc:picChg>
        </pc:sldLayoutChg>
      </pc:sldMasterChg>
      <pc:sldMasterChg chg="modSp modSldLayout">
        <pc:chgData name="Gironi, Luca" userId="c1a7af4d-1818-4d24-a306-bbbf220fcd03" providerId="ADAL" clId="{F4673CD0-6D0B-42B7-8344-C89BFF1E5C0B}" dt="2025-06-17T13:07:43.185" v="621"/>
        <pc:sldMasterMkLst>
          <pc:docMk/>
          <pc:sldMasterMk cId="0" sldId="2147483650"/>
        </pc:sldMasterMkLst>
        <pc:spChg chg="mod">
          <ac:chgData name="Gironi, Luca" userId="c1a7af4d-1818-4d24-a306-bbbf220fcd03" providerId="ADAL" clId="{F4673CD0-6D0B-42B7-8344-C89BFF1E5C0B}" dt="2025-06-17T13:07:43.185" v="621"/>
          <ac:spMkLst>
            <pc:docMk/>
            <pc:sldMasterMk cId="0" sldId="2147483650"/>
            <ac:spMk id="5" creationId="{00000000-0000-0000-0000-000000000000}"/>
          </ac:spMkLst>
        </pc:spChg>
        <pc:spChg chg="mod">
          <ac:chgData name="Gironi, Luca" userId="c1a7af4d-1818-4d24-a306-bbbf220fcd03" providerId="ADAL" clId="{F4673CD0-6D0B-42B7-8344-C89BFF1E5C0B}" dt="2025-06-17T13:07:43.185" v="621"/>
          <ac:spMkLst>
            <pc:docMk/>
            <pc:sldMasterMk cId="0" sldId="2147483650"/>
            <ac:spMk id="6" creationId="{00000000-0000-0000-0000-000000000000}"/>
          </ac:spMkLst>
        </pc:spChg>
        <pc:spChg chg="mod">
          <ac:chgData name="Gironi, Luca" userId="c1a7af4d-1818-4d24-a306-bbbf220fcd03" providerId="ADAL" clId="{F4673CD0-6D0B-42B7-8344-C89BFF1E5C0B}" dt="2025-06-17T13:07:43.185" v="621"/>
          <ac:spMkLst>
            <pc:docMk/>
            <pc:sldMasterMk cId="0" sldId="2147483650"/>
            <ac:spMk id="2050" creationId="{00000000-0000-0000-0000-000000000000}"/>
          </ac:spMkLst>
        </pc:spChg>
        <pc:spChg chg="mod">
          <ac:chgData name="Gironi, Luca" userId="c1a7af4d-1818-4d24-a306-bbbf220fcd03" providerId="ADAL" clId="{F4673CD0-6D0B-42B7-8344-C89BFF1E5C0B}" dt="2025-06-17T13:07:43.185" v="621"/>
          <ac:spMkLst>
            <pc:docMk/>
            <pc:sldMasterMk cId="0" sldId="2147483650"/>
            <ac:spMk id="2051" creationId="{00000000-0000-0000-0000-000000000000}"/>
          </ac:spMkLst>
        </pc:spChg>
        <pc:spChg chg="mod">
          <ac:chgData name="Gironi, Luca" userId="c1a7af4d-1818-4d24-a306-bbbf220fcd03" providerId="ADAL" clId="{F4673CD0-6D0B-42B7-8344-C89BFF1E5C0B}" dt="2025-06-17T13:07:43.185" v="621"/>
          <ac:spMkLst>
            <pc:docMk/>
            <pc:sldMasterMk cId="0" sldId="2147483650"/>
            <ac:spMk id="2052" creationId="{00000000-0000-0000-0000-000000000000}"/>
          </ac:spMkLst>
        </pc:spChg>
        <pc:picChg chg="mod">
          <ac:chgData name="Gironi, Luca" userId="c1a7af4d-1818-4d24-a306-bbbf220fcd03" providerId="ADAL" clId="{F4673CD0-6D0B-42B7-8344-C89BFF1E5C0B}" dt="2025-06-17T13:07:43.185" v="621"/>
          <ac:picMkLst>
            <pc:docMk/>
            <pc:sldMasterMk cId="0" sldId="2147483650"/>
            <ac:picMk id="2055" creationId="{00000000-0000-0000-0000-000000000000}"/>
          </ac:picMkLst>
        </pc:picChg>
        <pc:sldLayoutChg chg="modSp">
          <pc:chgData name="Gironi, Luca" userId="c1a7af4d-1818-4d24-a306-bbbf220fcd03" providerId="ADAL" clId="{F4673CD0-6D0B-42B7-8344-C89BFF1E5C0B}" dt="2025-06-17T13:07:43.185" v="621"/>
          <pc:sldLayoutMkLst>
            <pc:docMk/>
            <pc:sldMasterMk cId="0" sldId="2147483650"/>
            <pc:sldLayoutMk cId="3264714021" sldId="2147485220"/>
          </pc:sldLayoutMkLst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50"/>
              <pc:sldLayoutMk cId="3264714021" sldId="2147485220"/>
              <ac:spMk id="2" creationId="{00000000-0000-0000-0000-000000000000}"/>
            </ac:spMkLst>
          </pc:spChg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50"/>
              <pc:sldLayoutMk cId="3264714021" sldId="2147485220"/>
              <ac:spMk id="3" creationId="{00000000-0000-0000-0000-000000000000}"/>
            </ac:spMkLst>
          </pc:spChg>
        </pc:sldLayoutChg>
        <pc:sldLayoutChg chg="modSp">
          <pc:chgData name="Gironi, Luca" userId="c1a7af4d-1818-4d24-a306-bbbf220fcd03" providerId="ADAL" clId="{F4673CD0-6D0B-42B7-8344-C89BFF1E5C0B}" dt="2025-06-17T13:07:43.185" v="621"/>
          <pc:sldLayoutMkLst>
            <pc:docMk/>
            <pc:sldMasterMk cId="0" sldId="2147483650"/>
            <pc:sldLayoutMk cId="1301059637" sldId="2147485221"/>
          </pc:sldLayoutMkLst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50"/>
              <pc:sldLayoutMk cId="1301059637" sldId="2147485221"/>
              <ac:spMk id="3" creationId="{00000000-0000-0000-0000-000000000000}"/>
            </ac:spMkLst>
          </pc:spChg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50"/>
              <pc:sldLayoutMk cId="1301059637" sldId="2147485221"/>
              <ac:spMk id="4" creationId="{00000000-0000-0000-0000-000000000000}"/>
            </ac:spMkLst>
          </pc:spChg>
        </pc:sldLayoutChg>
        <pc:sldLayoutChg chg="modSp">
          <pc:chgData name="Gironi, Luca" userId="c1a7af4d-1818-4d24-a306-bbbf220fcd03" providerId="ADAL" clId="{F4673CD0-6D0B-42B7-8344-C89BFF1E5C0B}" dt="2025-06-17T13:07:43.185" v="621"/>
          <pc:sldLayoutMkLst>
            <pc:docMk/>
            <pc:sldMasterMk cId="0" sldId="2147483650"/>
            <pc:sldLayoutMk cId="3185214490" sldId="2147485222"/>
          </pc:sldLayoutMkLst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50"/>
              <pc:sldLayoutMk cId="3185214490" sldId="2147485222"/>
              <ac:spMk id="2" creationId="{00000000-0000-0000-0000-000000000000}"/>
            </ac:spMkLst>
          </pc:spChg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50"/>
              <pc:sldLayoutMk cId="3185214490" sldId="2147485222"/>
              <ac:spMk id="3" creationId="{00000000-0000-0000-0000-000000000000}"/>
            </ac:spMkLst>
          </pc:spChg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50"/>
              <pc:sldLayoutMk cId="3185214490" sldId="2147485222"/>
              <ac:spMk id="4" creationId="{00000000-0000-0000-0000-000000000000}"/>
            </ac:spMkLst>
          </pc:spChg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50"/>
              <pc:sldLayoutMk cId="3185214490" sldId="2147485222"/>
              <ac:spMk id="5" creationId="{00000000-0000-0000-0000-000000000000}"/>
            </ac:spMkLst>
          </pc:spChg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50"/>
              <pc:sldLayoutMk cId="3185214490" sldId="2147485222"/>
              <ac:spMk id="6" creationId="{00000000-0000-0000-0000-000000000000}"/>
            </ac:spMkLst>
          </pc:spChg>
        </pc:sldLayoutChg>
        <pc:sldLayoutChg chg="modSp">
          <pc:chgData name="Gironi, Luca" userId="c1a7af4d-1818-4d24-a306-bbbf220fcd03" providerId="ADAL" clId="{F4673CD0-6D0B-42B7-8344-C89BFF1E5C0B}" dt="2025-06-17T13:07:43.185" v="621"/>
          <pc:sldLayoutMkLst>
            <pc:docMk/>
            <pc:sldMasterMk cId="0" sldId="2147483650"/>
            <pc:sldLayoutMk cId="1275438840" sldId="2147485225"/>
          </pc:sldLayoutMkLst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50"/>
              <pc:sldLayoutMk cId="1275438840" sldId="2147485225"/>
              <ac:spMk id="2" creationId="{00000000-0000-0000-0000-000000000000}"/>
            </ac:spMkLst>
          </pc:spChg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50"/>
              <pc:sldLayoutMk cId="1275438840" sldId="2147485225"/>
              <ac:spMk id="3" creationId="{00000000-0000-0000-0000-000000000000}"/>
            </ac:spMkLst>
          </pc:spChg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50"/>
              <pc:sldLayoutMk cId="1275438840" sldId="2147485225"/>
              <ac:spMk id="4" creationId="{00000000-0000-0000-0000-000000000000}"/>
            </ac:spMkLst>
          </pc:spChg>
        </pc:sldLayoutChg>
        <pc:sldLayoutChg chg="modSp">
          <pc:chgData name="Gironi, Luca" userId="c1a7af4d-1818-4d24-a306-bbbf220fcd03" providerId="ADAL" clId="{F4673CD0-6D0B-42B7-8344-C89BFF1E5C0B}" dt="2025-06-17T13:07:43.185" v="621"/>
          <pc:sldLayoutMkLst>
            <pc:docMk/>
            <pc:sldMasterMk cId="0" sldId="2147483650"/>
            <pc:sldLayoutMk cId="1727571235" sldId="2147485226"/>
          </pc:sldLayoutMkLst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50"/>
              <pc:sldLayoutMk cId="1727571235" sldId="2147485226"/>
              <ac:spMk id="2" creationId="{00000000-0000-0000-0000-000000000000}"/>
            </ac:spMkLst>
          </pc:spChg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50"/>
              <pc:sldLayoutMk cId="1727571235" sldId="2147485226"/>
              <ac:spMk id="3" creationId="{00000000-0000-0000-0000-000000000000}"/>
            </ac:spMkLst>
          </pc:spChg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50"/>
              <pc:sldLayoutMk cId="1727571235" sldId="2147485226"/>
              <ac:spMk id="4" creationId="{00000000-0000-0000-0000-000000000000}"/>
            </ac:spMkLst>
          </pc:spChg>
        </pc:sldLayoutChg>
        <pc:sldLayoutChg chg="modSp">
          <pc:chgData name="Gironi, Luca" userId="c1a7af4d-1818-4d24-a306-bbbf220fcd03" providerId="ADAL" clId="{F4673CD0-6D0B-42B7-8344-C89BFF1E5C0B}" dt="2025-06-17T13:07:43.185" v="621"/>
          <pc:sldLayoutMkLst>
            <pc:docMk/>
            <pc:sldMasterMk cId="0" sldId="2147483650"/>
            <pc:sldLayoutMk cId="2721967495" sldId="2147485228"/>
          </pc:sldLayoutMkLst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50"/>
              <pc:sldLayoutMk cId="2721967495" sldId="2147485228"/>
              <ac:spMk id="2" creationId="{00000000-0000-0000-0000-000000000000}"/>
            </ac:spMkLst>
          </pc:spChg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50"/>
              <pc:sldLayoutMk cId="2721967495" sldId="2147485228"/>
              <ac:spMk id="3" creationId="{00000000-0000-0000-0000-000000000000}"/>
            </ac:spMkLst>
          </pc:spChg>
        </pc:sldLayoutChg>
        <pc:sldLayoutChg chg="modSp">
          <pc:chgData name="Gironi, Luca" userId="c1a7af4d-1818-4d24-a306-bbbf220fcd03" providerId="ADAL" clId="{F4673CD0-6D0B-42B7-8344-C89BFF1E5C0B}" dt="2025-06-17T13:07:43.185" v="621"/>
          <pc:sldLayoutMkLst>
            <pc:docMk/>
            <pc:sldMasterMk cId="0" sldId="2147483650"/>
            <pc:sldLayoutMk cId="2321689520" sldId="2147485230"/>
          </pc:sldLayoutMkLst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50"/>
              <pc:sldLayoutMk cId="2321689520" sldId="2147485230"/>
              <ac:spMk id="5" creationId="{00000000-0000-0000-0000-000000000000}"/>
            </ac:spMkLst>
          </pc:spChg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50"/>
              <pc:sldLayoutMk cId="2321689520" sldId="2147485230"/>
              <ac:spMk id="48130" creationId="{00000000-0000-0000-0000-000000000000}"/>
            </ac:spMkLst>
          </pc:spChg>
          <pc:spChg chg="mod">
            <ac:chgData name="Gironi, Luca" userId="c1a7af4d-1818-4d24-a306-bbbf220fcd03" providerId="ADAL" clId="{F4673CD0-6D0B-42B7-8344-C89BFF1E5C0B}" dt="2025-06-17T13:07:43.185" v="621"/>
            <ac:spMkLst>
              <pc:docMk/>
              <pc:sldMasterMk cId="0" sldId="2147483650"/>
              <pc:sldLayoutMk cId="2321689520" sldId="2147485230"/>
              <ac:spMk id="48131" creationId="{00000000-0000-0000-0000-000000000000}"/>
            </ac:spMkLst>
          </pc:spChg>
          <pc:picChg chg="mod">
            <ac:chgData name="Gironi, Luca" userId="c1a7af4d-1818-4d24-a306-bbbf220fcd03" providerId="ADAL" clId="{F4673CD0-6D0B-42B7-8344-C89BFF1E5C0B}" dt="2025-06-17T13:07:43.185" v="621"/>
            <ac:picMkLst>
              <pc:docMk/>
              <pc:sldMasterMk cId="0" sldId="2147483650"/>
              <pc:sldLayoutMk cId="2321689520" sldId="2147485230"/>
              <ac:picMk id="4" creationId="{00000000-0000-0000-0000-000000000000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2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/>
            </a:lvl1pPr>
          </a:lstStyle>
          <a:p>
            <a:pPr>
              <a:defRPr/>
            </a:pPr>
            <a:fld id="{DD8C4DB7-31DC-4142-A668-AD6915D85D1E}" type="datetimeFigureOut">
              <a:rPr lang="it-IT"/>
              <a:pPr>
                <a:defRPr/>
              </a:pPr>
              <a:t>27/06/2025</a:t>
            </a:fld>
            <a:endParaRPr lang="it-IT" dirty="0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712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712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/>
            </a:lvl1pPr>
          </a:lstStyle>
          <a:p>
            <a:pPr>
              <a:defRPr/>
            </a:pPr>
            <a:fld id="{008DAE98-79D4-4EAE-8347-2CDBBA60839D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8808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192F924D-75EA-433B-868D-53ACEF2C8B31}" type="datetimeFigureOut">
              <a:rPr lang="en-US"/>
              <a:pPr>
                <a:defRPr/>
              </a:pPr>
              <a:t>6/27/2025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712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712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74B41C0C-AAA3-4899-B77B-DB222582D3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2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597147-7C1F-4F23-9FBF-049F6E896C9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AbbVieLogo_Standard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7" y="493713"/>
            <a:ext cx="18288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Placeholder 1"/>
          <p:cNvSpPr>
            <a:spLocks noGrp="1"/>
          </p:cNvSpPr>
          <p:nvPr>
            <p:ph type="ctrTitle"/>
          </p:nvPr>
        </p:nvSpPr>
        <p:spPr bwMode="gray">
          <a:xfrm>
            <a:off x="548217" y="2559051"/>
            <a:ext cx="5484283" cy="1096963"/>
          </a:xfrm>
        </p:spPr>
        <p:txBody>
          <a:bodyPr/>
          <a:lstStyle>
            <a:lvl1pPr>
              <a:lnSpc>
                <a:spcPct val="85000"/>
              </a:lnSpc>
              <a:defRPr sz="3200" smtClean="0"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548217" y="3702050"/>
            <a:ext cx="4874683" cy="274638"/>
          </a:xfrm>
        </p:spPr>
        <p:txBody>
          <a:bodyPr/>
          <a:lstStyle>
            <a:lvl1pPr>
              <a:lnSpc>
                <a:spcPct val="75000"/>
              </a:lnSpc>
              <a:defRPr sz="1400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32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Analisi Consumi energetici| 10.01.13 | Company Confidential ©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36E69-B694-4D8F-A88B-5211B2BEE7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2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Analisi Consumi energetici| 10.01.13 | Company Confidential ©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3FBF7-081E-413A-B41F-CDBB9D3174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44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Analisi Consumi energetici| 10.01.13 | Company Confidential ©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B0BD1-328B-49CE-BC06-6D7C42F006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46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334" y="227014"/>
            <a:ext cx="11091333" cy="7318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548218" y="1279525"/>
            <a:ext cx="11091333" cy="4981575"/>
          </a:xfrm>
        </p:spPr>
        <p:txBody>
          <a:bodyPr/>
          <a:lstStyle/>
          <a:p>
            <a:pPr lvl="0"/>
            <a:endParaRPr lang="it-IT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Analisi Consumi energetici| 10.01.13 | Company Confidential ©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4FD0A-07AC-4C47-8004-5FF4DD7CFD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91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AbbVieLogo_Standard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7" y="493713"/>
            <a:ext cx="18288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itle Placeholder 1"/>
          <p:cNvSpPr>
            <a:spLocks noGrp="1"/>
          </p:cNvSpPr>
          <p:nvPr>
            <p:ph type="ctrTitle"/>
          </p:nvPr>
        </p:nvSpPr>
        <p:spPr>
          <a:xfrm>
            <a:off x="548217" y="2559051"/>
            <a:ext cx="5484283" cy="1096963"/>
          </a:xfrm>
        </p:spPr>
        <p:txBody>
          <a:bodyPr anchor="b"/>
          <a:lstStyle>
            <a:lvl1pPr>
              <a:lnSpc>
                <a:spcPct val="85000"/>
              </a:lnSpc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Text Placeholder 2"/>
          <p:cNvSpPr>
            <a:spLocks noGrp="1"/>
          </p:cNvSpPr>
          <p:nvPr>
            <p:ph type="subTitle" idx="1"/>
          </p:nvPr>
        </p:nvSpPr>
        <p:spPr>
          <a:xfrm>
            <a:off x="548217" y="3702050"/>
            <a:ext cx="4874683" cy="274638"/>
          </a:xfrm>
        </p:spPr>
        <p:txBody>
          <a:bodyPr anchor="t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548217" y="4021138"/>
            <a:ext cx="2844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100000"/>
              </a:lnSpc>
              <a:defRPr sz="1400" b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89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Analisi Consumi energetici| 10.01.13 | Company Confidential ©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DE144-9B6F-43B8-BF31-57E6299998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09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Analisi Consumi energetici| 10.01.13 | Company Confidential ©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EC524-F98F-4E9B-8E08-45D6D6060A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14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48217" y="1279526"/>
            <a:ext cx="5444067" cy="3794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5484" y="1279526"/>
            <a:ext cx="5444067" cy="3794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Analisi Consumi energetici| 10.01.13 | Company Confidential ©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95605-00AE-48D9-9880-AACCC12D4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059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Analisi Consumi energetici| 10.01.13 | Company Confidential © 2013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AE50B-5332-45BA-833F-E612B25B6F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14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Analisi Consumi energetici| 10.01.13 | Company Confidential © 2013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6E873-B8AC-46BE-9FC9-9E2B0CD262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4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Analisi Consumi energetici| 10.01.13 | Company Confidential ©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69E49-B11F-40DB-9818-9658AE4475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31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Analisi Consumi energetici| 10.01.13 | Company Confidential © 2013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D6AF-DE96-492F-A8B5-D01B6B3F7E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44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Analisi Consumi energetici| 10.01.13 | Company Confidential ©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3EE2A-123C-4DFC-BD2C-4E9C2B0362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38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Analisi Consumi energetici| 10.01.13 | Company Confidential ©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DE71B-E2B1-426E-961A-3BCA079B76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71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Analisi Consumi energetici| 10.01.13 | Company Confidential ©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C4152-2127-47CB-A691-890043BB70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17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66718" y="1279526"/>
            <a:ext cx="2772833" cy="41687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48218" y="1279526"/>
            <a:ext cx="8115300" cy="41687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Analisi Consumi energetici| 10.01.13 | Company Confidential ©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7512E-0165-4202-BEAE-98A6D1DE5D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6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Analisi Consumi energetici| 10.01.13 | Company Confidential ©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A1F0F-2049-43F9-B6B8-10B40456EC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52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Analisi Consumi energetici| 10.01.13 | Company Confidential ©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41848-106B-46C4-897A-5A476C6AA7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9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Analisi Consumi energetici| 10.01.13 | Company Confidential ©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0180B-2D95-4EBD-8593-05878C6FA6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6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Analisi Consumi energetici| 10.01.13 | Company Confidential © 2013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9352D-2B50-43A0-91EB-8755833B31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1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Analisi Consumi energetici| 10.01.13 | Company Confidential © 2013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5F5C2-7A89-4FA8-86C4-410A620A98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3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Analisi Consumi energetici| 10.01.13 | Company Confidential © 2013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2E349-6018-40CA-838F-EB45F1870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0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Analisi Consumi energetici| 10.01.13 | Company Confidential ©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1B522-9DEB-4B02-9ECE-2234816216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3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6537326"/>
            <a:ext cx="12192000" cy="320675"/>
          </a:xfrm>
          <a:prstGeom prst="rect">
            <a:avLst/>
          </a:prstGeom>
          <a:solidFill>
            <a:srgbClr val="071D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b="0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50334" y="227014"/>
            <a:ext cx="1109133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8218" y="1279525"/>
            <a:ext cx="11091333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960284" y="6607176"/>
            <a:ext cx="731308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9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Analisi Consumi energetici| 10.01.13 | Company Confidential ©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309351" y="6607176"/>
            <a:ext cx="330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36CC5C2-F27E-4B13-9C0F-EEE6AC818C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550334" y="958850"/>
            <a:ext cx="11091333" cy="0"/>
          </a:xfrm>
          <a:prstGeom prst="line">
            <a:avLst/>
          </a:prstGeom>
          <a:noFill/>
          <a:ln w="9525">
            <a:solidFill>
              <a:srgbClr val="071D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pic>
        <p:nvPicPr>
          <p:cNvPr id="1032" name="Picture 16" descr="AbbVieLogo_Small_White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6630989"/>
            <a:ext cx="9144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29" r:id="rId1"/>
    <p:sldLayoutId id="2147485207" r:id="rId2"/>
    <p:sldLayoutId id="2147485208" r:id="rId3"/>
    <p:sldLayoutId id="2147485209" r:id="rId4"/>
    <p:sldLayoutId id="2147485210" r:id="rId5"/>
    <p:sldLayoutId id="2147485211" r:id="rId6"/>
    <p:sldLayoutId id="2147485212" r:id="rId7"/>
    <p:sldLayoutId id="2147485213" r:id="rId8"/>
    <p:sldLayoutId id="2147485214" r:id="rId9"/>
    <p:sldLayoutId id="2147485215" r:id="rId10"/>
    <p:sldLayoutId id="2147485216" r:id="rId11"/>
    <p:sldLayoutId id="2147485217" r:id="rId12"/>
    <p:sldLayoutId id="2147485218" r:id="rId13"/>
  </p:sldLayoutIdLst>
  <p:hf hd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rgbClr val="071D4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71D49"/>
          </a:solidFill>
          <a:latin typeface="Calibri" pitchFamily="34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71D49"/>
          </a:solidFill>
          <a:latin typeface="Calibri" pitchFamily="34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71D49"/>
          </a:solidFill>
          <a:latin typeface="Calibri" pitchFamily="34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71D49"/>
          </a:solidFill>
          <a:latin typeface="Calibri" pitchFamily="34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71D49"/>
          </a:solidFill>
          <a:latin typeface="Calibri" pitchFamily="34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71D49"/>
          </a:solidFill>
          <a:latin typeface="Calibri" pitchFamily="34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71D49"/>
          </a:solidFill>
          <a:latin typeface="Calibri" pitchFamily="34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71D49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80000"/>
        </a:spcBef>
        <a:spcAft>
          <a:spcPct val="0"/>
        </a:spcAft>
        <a:buFont typeface="Arial" charset="0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0" indent="-292100" algn="l" defTabSz="457200" rtl="0" eaLnBrk="0" fontAlgn="base" hangingPunct="0">
        <a:spcBef>
          <a:spcPct val="40000"/>
        </a:spcBef>
        <a:spcAft>
          <a:spcPct val="0"/>
        </a:spcAft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493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457200" rtl="0" eaLnBrk="0" fontAlgn="base" hangingPunct="0">
        <a:spcBef>
          <a:spcPct val="1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indent="-228600" algn="l" defTabSz="457200" rtl="0" eaLnBrk="0" fontAlgn="base" hangingPunct="0">
        <a:spcBef>
          <a:spcPct val="1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48218" y="1279526"/>
            <a:ext cx="11091333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6537326"/>
            <a:ext cx="12192000" cy="320675"/>
          </a:xfrm>
          <a:prstGeom prst="rect">
            <a:avLst/>
          </a:prstGeom>
          <a:solidFill>
            <a:srgbClr val="071D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b="0" dirty="0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gray">
          <a:xfrm>
            <a:off x="550333" y="5164138"/>
            <a:ext cx="585046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960284" y="6607176"/>
            <a:ext cx="731308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9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Analisi Consumi energetici| 10.01.13 | Company Confidential ©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309351" y="6607176"/>
            <a:ext cx="330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6383B4F-4123-4AB9-AA53-B597CD27EA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16" descr="AbbVieLogo_Small_White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6630989"/>
            <a:ext cx="9144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30" r:id="rId1"/>
    <p:sldLayoutId id="2147485219" r:id="rId2"/>
    <p:sldLayoutId id="2147485220" r:id="rId3"/>
    <p:sldLayoutId id="2147485221" r:id="rId4"/>
    <p:sldLayoutId id="2147485222" r:id="rId5"/>
    <p:sldLayoutId id="2147485223" r:id="rId6"/>
    <p:sldLayoutId id="2147485224" r:id="rId7"/>
    <p:sldLayoutId id="2147485225" r:id="rId8"/>
    <p:sldLayoutId id="2147485226" r:id="rId9"/>
    <p:sldLayoutId id="2147485227" r:id="rId10"/>
    <p:sldLayoutId id="2147485228" r:id="rId11"/>
  </p:sldLayoutIdLst>
  <p:hf hd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folHlink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folHlink"/>
          </a:solidFill>
          <a:latin typeface="Calibri" pitchFamily="34" charset="0"/>
          <a:cs typeface="Arial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folHlink"/>
          </a:solidFill>
          <a:latin typeface="Calibri" pitchFamily="34" charset="0"/>
          <a:cs typeface="Arial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folHlink"/>
          </a:solidFill>
          <a:latin typeface="Calibri" pitchFamily="34" charset="0"/>
          <a:cs typeface="Arial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folHlink"/>
          </a:solidFill>
          <a:latin typeface="Calibri" pitchFamily="34" charset="0"/>
          <a:cs typeface="Arial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folHlink"/>
          </a:solidFill>
          <a:latin typeface="Calibri" pitchFamily="34" charset="0"/>
          <a:cs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folHlink"/>
          </a:solidFill>
          <a:latin typeface="Calibri" pitchFamily="34" charset="0"/>
          <a:cs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folHlink"/>
          </a:solidFill>
          <a:latin typeface="Calibri" pitchFamily="34" charset="0"/>
          <a:cs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folHlink"/>
          </a:solidFill>
          <a:latin typeface="Calibri" pitchFamily="34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75000"/>
        </a:lnSpc>
        <a:spcBef>
          <a:spcPct val="80000"/>
        </a:spcBef>
        <a:spcAft>
          <a:spcPct val="0"/>
        </a:spcAft>
        <a:buFont typeface="Arial" charset="0"/>
        <a:defRPr sz="4000">
          <a:solidFill>
            <a:srgbClr val="071D49"/>
          </a:solidFill>
          <a:latin typeface="+mn-lt"/>
          <a:ea typeface="+mn-ea"/>
          <a:cs typeface="+mn-cs"/>
        </a:defRPr>
      </a:lvl1pPr>
      <a:lvl2pPr marL="114300" indent="342900" algn="l" defTabSz="457200" rtl="0" eaLnBrk="0" fontAlgn="base" hangingPunct="0">
        <a:lnSpc>
          <a:spcPct val="75000"/>
        </a:lnSpc>
        <a:spcBef>
          <a:spcPct val="40000"/>
        </a:spcBef>
        <a:spcAft>
          <a:spcPct val="0"/>
        </a:spcAft>
        <a:defRPr sz="2000">
          <a:solidFill>
            <a:srgbClr val="071D49"/>
          </a:solidFill>
          <a:latin typeface="+mn-lt"/>
          <a:cs typeface="+mn-cs"/>
        </a:defRPr>
      </a:lvl2pPr>
      <a:lvl3pPr marL="7493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cs typeface="+mn-cs"/>
        </a:defRPr>
      </a:lvl3pPr>
      <a:lvl4pPr marL="1143000" indent="-228600" algn="l" defTabSz="457200" rtl="0" eaLnBrk="0" fontAlgn="base" hangingPunct="0">
        <a:spcBef>
          <a:spcPct val="1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485900" indent="-228600" algn="l" defTabSz="457200" rtl="0" eaLnBrk="0" fontAlgn="base" hangingPunct="0">
        <a:spcBef>
          <a:spcPct val="1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943100" indent="-228600" algn="l" defTabSz="457200" rtl="0" fontAlgn="base">
        <a:spcBef>
          <a:spcPct val="1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400300" indent="-228600" algn="l" defTabSz="457200" rtl="0" fontAlgn="base">
        <a:spcBef>
          <a:spcPct val="1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857500" indent="-228600" algn="l" defTabSz="457200" rtl="0" fontAlgn="base">
        <a:spcBef>
          <a:spcPct val="1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314700" indent="-228600" algn="l" defTabSz="457200" rtl="0" fontAlgn="base">
        <a:spcBef>
          <a:spcPct val="1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71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4"/>
          <p:cNvSpPr>
            <a:spLocks/>
          </p:cNvSpPr>
          <p:nvPr/>
        </p:nvSpPr>
        <p:spPr bwMode="gray">
          <a:xfrm>
            <a:off x="6094413" y="1530350"/>
            <a:ext cx="125412" cy="3797300"/>
          </a:xfrm>
          <a:custGeom>
            <a:avLst/>
            <a:gdLst>
              <a:gd name="T0" fmla="*/ 0 w 94692"/>
              <a:gd name="T1" fmla="*/ 0 h 3865545"/>
              <a:gd name="T2" fmla="*/ 0 w 94692"/>
              <a:gd name="T3" fmla="*/ 0 h 3865545"/>
              <a:gd name="T4" fmla="*/ 2147483647 w 94692"/>
              <a:gd name="T5" fmla="*/ 0 h 3865545"/>
              <a:gd name="T6" fmla="*/ 2147483647 w 94692"/>
              <a:gd name="T7" fmla="*/ 1304047 h 3865545"/>
              <a:gd name="T8" fmla="*/ 0 w 94692"/>
              <a:gd name="T9" fmla="*/ 1304047 h 3865545"/>
              <a:gd name="T10" fmla="*/ 0 w 94692"/>
              <a:gd name="T11" fmla="*/ 1304047 h 38655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4692"/>
              <a:gd name="T19" fmla="*/ 0 h 3865545"/>
              <a:gd name="T20" fmla="*/ 94692 w 94692"/>
              <a:gd name="T21" fmla="*/ 3865545 h 38655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4692" h="3865545">
                <a:moveTo>
                  <a:pt x="0" y="0"/>
                </a:moveTo>
                <a:lnTo>
                  <a:pt x="0" y="0"/>
                </a:lnTo>
                <a:lnTo>
                  <a:pt x="94692" y="0"/>
                </a:lnTo>
                <a:lnTo>
                  <a:pt x="94692" y="3865545"/>
                </a:lnTo>
                <a:lnTo>
                  <a:pt x="0" y="3865545"/>
                </a:ln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it-IT" dirty="0"/>
          </a:p>
        </p:txBody>
      </p:sp>
      <p:sp>
        <p:nvSpPr>
          <p:cNvPr id="5123" name="Rectangle 10"/>
          <p:cNvSpPr>
            <a:spLocks noGrp="1"/>
          </p:cNvSpPr>
          <p:nvPr>
            <p:ph type="ctrTitle"/>
          </p:nvPr>
        </p:nvSpPr>
        <p:spPr>
          <a:xfrm>
            <a:off x="1842295" y="1251275"/>
            <a:ext cx="4252119" cy="1957328"/>
          </a:xfrm>
        </p:spPr>
        <p:txBody>
          <a:bodyPr/>
          <a:lstStyle/>
          <a:p>
            <a:pPr algn="ctr" eaLnBrk="1" hangingPunct="1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Sicurezza Avanzata</a:t>
            </a: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Prevenzione Collisioni Pedoni-Carrelli nelle aree produttive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085E32-8C25-4806-49F9-F798B9BE93F0}"/>
              </a:ext>
            </a:extLst>
          </p:cNvPr>
          <p:cNvSpPr txBox="1"/>
          <p:nvPr/>
        </p:nvSpPr>
        <p:spPr>
          <a:xfrm>
            <a:off x="6764829" y="2705394"/>
            <a:ext cx="4572000" cy="262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chemeClr val="bg1"/>
                </a:solidFill>
                <a:latin typeface="TimesNewRoman"/>
              </a:rPr>
              <a:t>PREMIO UNINDUSTRIA SALUTE E SICUREZZA SUL LAVORO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solidFill>
                  <a:schemeClr val="bg1"/>
                </a:solidFill>
                <a:latin typeface="TimesNewRoman"/>
              </a:rPr>
              <a:t>Terza EdizioneAnno 2025</a:t>
            </a:r>
          </a:p>
          <a:p>
            <a:pPr>
              <a:lnSpc>
                <a:spcPct val="150000"/>
              </a:lnSpc>
            </a:pPr>
            <a:endParaRPr lang="it-IT" sz="1600" dirty="0">
              <a:solidFill>
                <a:schemeClr val="bg1"/>
              </a:solidFill>
              <a:latin typeface="TimesNewRoman"/>
            </a:endParaRPr>
          </a:p>
          <a:p>
            <a:pPr>
              <a:lnSpc>
                <a:spcPct val="150000"/>
              </a:lnSpc>
            </a:pPr>
            <a:r>
              <a:rPr lang="it-IT" sz="1600" dirty="0">
                <a:solidFill>
                  <a:schemeClr val="bg1"/>
                </a:solidFill>
                <a:latin typeface="TimesNewRoman"/>
              </a:rPr>
              <a:t>Categoria ″Grandi Imprese″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solidFill>
                  <a:schemeClr val="bg1"/>
                </a:solidFill>
                <a:latin typeface="TimesNewRoman"/>
              </a:rPr>
              <a:t>Progetto Prevenzione</a:t>
            </a:r>
          </a:p>
          <a:p>
            <a:endParaRPr lang="LID4096" sz="1600" dirty="0">
              <a:solidFill>
                <a:schemeClr val="bg1"/>
              </a:solidFill>
              <a:latin typeface="TimesNew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310C21-7A19-F48F-A66C-2DE329213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779" y="1530350"/>
            <a:ext cx="2577624" cy="8739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C3C26A-B284-B10A-5899-148BC2FFB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845" y="3214679"/>
            <a:ext cx="3292125" cy="21886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BE8B22-E7C9-14B5-228F-7D3A6FFDA4A8}"/>
              </a:ext>
            </a:extLst>
          </p:cNvPr>
          <p:cNvSpPr txBox="1"/>
          <p:nvPr/>
        </p:nvSpPr>
        <p:spPr>
          <a:xfrm>
            <a:off x="1756426" y="5183238"/>
            <a:ext cx="463296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Sito di Campoverde (LT)</a:t>
            </a:r>
            <a:endParaRPr lang="LID409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4FE8B-433F-46E2-12B2-DE7009401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94E66-90A4-F7B0-7DB1-2D6DC045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750" y="227014"/>
            <a:ext cx="8318500" cy="53625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br>
              <a:rPr lang="en-US" b="1" dirty="0"/>
            </a:br>
            <a:br>
              <a:rPr lang="en-US" b="1" dirty="0"/>
            </a:br>
            <a:endParaRPr lang="it-IT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C0C7C-E85F-23D5-370C-E78D53F7A8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7A1F0F-2049-43F9-B6B8-10B40456EC7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8CD4030-AFE9-9F60-11D3-78FAE234976F}"/>
              </a:ext>
            </a:extLst>
          </p:cNvPr>
          <p:cNvSpPr txBox="1">
            <a:spLocks/>
          </p:cNvSpPr>
          <p:nvPr/>
        </p:nvSpPr>
        <p:spPr bwMode="auto">
          <a:xfrm>
            <a:off x="457201" y="283363"/>
            <a:ext cx="8318500" cy="52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71D4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5pPr>
            <a:lvl6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6pPr>
            <a:lvl7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7pPr>
            <a:lvl8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8pPr>
            <a:lvl9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9pPr>
          </a:lstStyle>
          <a:p>
            <a:pPr eaLnBrk="1" hangingPunct="1"/>
            <a:br>
              <a:rPr lang="en-US" sz="2300" dirty="0"/>
            </a:br>
            <a:br>
              <a:rPr lang="en-US" sz="2300" dirty="0"/>
            </a:br>
            <a:r>
              <a:rPr lang="it-IT" sz="2300" dirty="0">
                <a:solidFill>
                  <a:srgbClr val="002060"/>
                </a:solidFill>
              </a:rPr>
              <a:t>SCOPO DEL PROGETTO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E3D5AF20-9770-41A2-3CC5-2CF9241D4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23" y="214037"/>
            <a:ext cx="577953" cy="3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80861" tIns="38088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4F6E73-D28D-BA7A-26A0-7FC0700B4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493" y="1610735"/>
            <a:ext cx="184731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41FC65D7-C7DB-089B-63D8-8A949F2FE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493" y="5449310"/>
            <a:ext cx="184731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2BDC76F-08C7-B501-68F3-87C0F1F841EF}"/>
              </a:ext>
            </a:extLst>
          </p:cNvPr>
          <p:cNvSpPr txBox="1">
            <a:spLocks/>
          </p:cNvSpPr>
          <p:nvPr/>
        </p:nvSpPr>
        <p:spPr>
          <a:xfrm>
            <a:off x="13604877" y="6311235"/>
            <a:ext cx="809625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915046F3-A181-4E86-90FC-9F7F42032E9C}" type="slidenum">
              <a:rPr lang="en-GB" sz="800" b="0">
                <a:solidFill>
                  <a:srgbClr val="071D49"/>
                </a:solidFill>
                <a:latin typeface="Arial" panose="020B0604020202020204" pitchFamily="34" charset="0"/>
              </a:rPr>
              <a:pPr algn="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GB" sz="800" b="0">
              <a:solidFill>
                <a:srgbClr val="071D49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46B63A-E9E7-33E5-3FE8-209288B6DBD2}"/>
              </a:ext>
            </a:extLst>
          </p:cNvPr>
          <p:cNvSpPr/>
          <p:nvPr/>
        </p:nvSpPr>
        <p:spPr>
          <a:xfrm>
            <a:off x="6220213" y="3396356"/>
            <a:ext cx="5819812" cy="137690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ct val="150000"/>
              </a:lnSpc>
            </a:pPr>
            <a:r>
              <a:rPr lang="it-IT" dirty="0">
                <a:solidFill>
                  <a:srgbClr val="002060"/>
                </a:solidFill>
                <a:latin typeface="Calibri" pitchFamily="34" charset="0"/>
              </a:rPr>
              <a:t>Dotazione di dispositivi di segnalazione e sensoristica dei carrelli elevatori e di strumenti digitali per la gestione dei controlli prima dell’utilizzo.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002A2B-5675-C2D3-41B2-9C9734239B54}"/>
              </a:ext>
            </a:extLst>
          </p:cNvPr>
          <p:cNvSpPr/>
          <p:nvPr/>
        </p:nvSpPr>
        <p:spPr>
          <a:xfrm>
            <a:off x="6220214" y="1240745"/>
            <a:ext cx="5819812" cy="4728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glow rad="63500">
              <a:schemeClr val="bg1">
                <a:lumMod val="9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cs typeface="Calibri" panose="020F0502020204030204"/>
              </a:rPr>
              <a:t>SEGNALETICA INNOVATIVA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A69AEB-1FCC-AC59-44FC-A55954F05CEF}"/>
              </a:ext>
            </a:extLst>
          </p:cNvPr>
          <p:cNvSpPr/>
          <p:nvPr/>
        </p:nvSpPr>
        <p:spPr>
          <a:xfrm>
            <a:off x="6220214" y="2882660"/>
            <a:ext cx="5819812" cy="52322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glow rad="63500">
              <a:schemeClr val="bg1">
                <a:lumMod val="9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/>
              </a:rPr>
              <a:t>SENSORI E STRUMENTI DIGITALI CARRELLI ELEVATORI</a:t>
            </a:r>
            <a:endParaRPr lang="LID4096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885E2A-DD89-0CAB-77BF-EB2B5F401B1F}"/>
              </a:ext>
            </a:extLst>
          </p:cNvPr>
          <p:cNvSpPr/>
          <p:nvPr/>
        </p:nvSpPr>
        <p:spPr>
          <a:xfrm>
            <a:off x="6261053" y="5263939"/>
            <a:ext cx="5778971" cy="1227296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ct val="150000"/>
              </a:lnSpc>
            </a:pPr>
            <a:r>
              <a:rPr lang="it-IT" dirty="0">
                <a:solidFill>
                  <a:srgbClr val="002060"/>
                </a:solidFill>
                <a:latin typeface="Calibri" pitchFamily="34" charset="0"/>
              </a:rPr>
              <a:t>Adozione di specifiche regole di vestizione per l’accesso ai magazzini.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615F46-8C4D-C8F1-5C72-E5575371C00C}"/>
              </a:ext>
            </a:extLst>
          </p:cNvPr>
          <p:cNvSpPr/>
          <p:nvPr/>
        </p:nvSpPr>
        <p:spPr>
          <a:xfrm>
            <a:off x="6243957" y="4839340"/>
            <a:ext cx="5796069" cy="36235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glow rad="63500">
              <a:schemeClr val="bg1">
                <a:lumMod val="9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cs typeface="Calibri" panose="020F0502020204030204"/>
              </a:rPr>
              <a:t>PROCEDURE E INFORMAZIONE</a:t>
            </a:r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F88F62E5-630D-D64B-5074-B7D6CE1B467D}"/>
              </a:ext>
            </a:extLst>
          </p:cNvPr>
          <p:cNvSpPr/>
          <p:nvPr/>
        </p:nvSpPr>
        <p:spPr>
          <a:xfrm>
            <a:off x="341476" y="1155970"/>
            <a:ext cx="5198064" cy="5418667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F346BF0-EEAD-0D86-3648-5F774C8F79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84" r="15184"/>
          <a:stretch/>
        </p:blipFill>
        <p:spPr>
          <a:xfrm>
            <a:off x="4267984" y="1154748"/>
            <a:ext cx="1608509" cy="1623600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C8CA14A-AA74-28BC-86C5-0373A0CA11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169" b="6169"/>
          <a:stretch/>
        </p:blipFill>
        <p:spPr>
          <a:xfrm>
            <a:off x="4474940" y="3053503"/>
            <a:ext cx="1619531" cy="1623600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2BDD0FB-E291-C48A-7931-C679552A39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769" r="9769"/>
          <a:stretch/>
        </p:blipFill>
        <p:spPr>
          <a:xfrm>
            <a:off x="3956964" y="4884247"/>
            <a:ext cx="1623600" cy="1636286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6FA9E38-244A-03FC-F5B9-B992C3D2E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990" y="1204115"/>
            <a:ext cx="2171700" cy="180022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0C6C1C4-877F-3DE8-DD53-B176480FAFF2}"/>
              </a:ext>
            </a:extLst>
          </p:cNvPr>
          <p:cNvSpPr txBox="1"/>
          <p:nvPr/>
        </p:nvSpPr>
        <p:spPr>
          <a:xfrm>
            <a:off x="284099" y="2873495"/>
            <a:ext cx="3353032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0" dirty="0">
                <a:solidFill>
                  <a:srgbClr val="002060"/>
                </a:solidFill>
              </a:rPr>
              <a:t>L'obiettivo di questo progetto è la 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riduzione</a:t>
            </a:r>
            <a:r>
              <a:rPr lang="it-IT" b="0" dirty="0">
                <a:solidFill>
                  <a:srgbClr val="002060"/>
                </a:solidFill>
              </a:rPr>
              <a:t> dei 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rischi di collisione </a:t>
            </a:r>
            <a:r>
              <a:rPr lang="it-IT" dirty="0">
                <a:solidFill>
                  <a:srgbClr val="002060"/>
                </a:solidFill>
              </a:rPr>
              <a:t>tra carrelli elevatori e pedoni </a:t>
            </a:r>
            <a:r>
              <a:rPr lang="it-IT" b="0" dirty="0">
                <a:solidFill>
                  <a:srgbClr val="002060"/>
                </a:solidFill>
              </a:rPr>
              <a:t>all’interno del 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reparto di produzione farmaceutica</a:t>
            </a:r>
            <a:r>
              <a:rPr lang="it-IT" b="0" dirty="0">
                <a:solidFill>
                  <a:srgbClr val="002060"/>
                </a:solidFill>
              </a:rPr>
              <a:t> e 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 magazzini</a:t>
            </a:r>
            <a:r>
              <a:rPr lang="it-IT" b="0" dirty="0">
                <a:solidFill>
                  <a:srgbClr val="002060"/>
                </a:solidFill>
              </a:rPr>
              <a:t> attraverso numerose iniziative in ambiti diversi.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849AE53-24F4-C487-2EBA-A0CE0ABC5FE7}"/>
              </a:ext>
            </a:extLst>
          </p:cNvPr>
          <p:cNvSpPr txBox="1"/>
          <p:nvPr/>
        </p:nvSpPr>
        <p:spPr>
          <a:xfrm>
            <a:off x="6220214" y="1700109"/>
            <a:ext cx="5819812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solidFill>
                  <a:srgbClr val="002060"/>
                </a:solidFill>
              </a:rPr>
              <a:t>Introduzione di segnaletica innovativa all’interno d</a:t>
            </a:r>
            <a:r>
              <a:rPr lang="it-IT" sz="1800" dirty="0">
                <a:solidFill>
                  <a:srgbClr val="002060"/>
                </a:solidFill>
              </a:rPr>
              <a:t>elle aree produttive con elevato transito pedoni-carrelli</a:t>
            </a:r>
          </a:p>
        </p:txBody>
      </p:sp>
    </p:spTree>
    <p:extLst>
      <p:ext uri="{BB962C8B-B14F-4D97-AF65-F5344CB8AC3E}">
        <p14:creationId xmlns:p14="http://schemas.microsoft.com/office/powerpoint/2010/main" val="333161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27014"/>
            <a:ext cx="8318500" cy="53625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br>
              <a:rPr lang="en-US" b="1" dirty="0"/>
            </a:br>
            <a:br>
              <a:rPr lang="en-US" b="1" dirty="0"/>
            </a:br>
            <a:endParaRPr lang="it-IT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7A1F0F-2049-43F9-B6B8-10B40456EC7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3390" y="259899"/>
            <a:ext cx="8318500" cy="52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71D4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5pPr>
            <a:lvl6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6pPr>
            <a:lvl7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7pPr>
            <a:lvl8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8pPr>
            <a:lvl9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9pPr>
          </a:lstStyle>
          <a:p>
            <a:pPr eaLnBrk="1" hangingPunct="1"/>
            <a:br>
              <a:rPr lang="en-US" sz="2300" dirty="0"/>
            </a:br>
            <a:br>
              <a:rPr lang="en-US" sz="2300" dirty="0"/>
            </a:br>
            <a:r>
              <a:rPr lang="it-IT" sz="2300" dirty="0"/>
              <a:t>SEGNALETICA INNOVATIVA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852F4D5-F402-487B-A668-E577C7DB2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23" y="214037"/>
            <a:ext cx="577953" cy="3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80861" tIns="38088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A2291D21-4408-4738-9507-D9A645478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5423" y="4911724"/>
            <a:ext cx="184731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A9C5E3-6219-46E5-6EDB-149A0EFBA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92" y="3731616"/>
            <a:ext cx="1548314" cy="2715459"/>
          </a:xfrm>
          <a:prstGeom prst="roundRect">
            <a:avLst>
              <a:gd name="adj" fmla="val 16667"/>
            </a:avLst>
          </a:prstGeom>
          <a:ln w="5715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9939A3-AF03-0232-CE6E-33DC0E567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943" y="3738422"/>
            <a:ext cx="1611058" cy="2715459"/>
          </a:xfrm>
          <a:prstGeom prst="roundRect">
            <a:avLst>
              <a:gd name="adj" fmla="val 16667"/>
            </a:avLst>
          </a:prstGeom>
          <a:ln w="5715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EF178FD-7319-7050-8DB6-017AD7982C15}"/>
              </a:ext>
            </a:extLst>
          </p:cNvPr>
          <p:cNvSpPr txBox="1"/>
          <p:nvPr/>
        </p:nvSpPr>
        <p:spPr>
          <a:xfrm>
            <a:off x="473788" y="1904695"/>
            <a:ext cx="1713723" cy="16435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t-IT" sz="1400" b="0" dirty="0">
                <a:solidFill>
                  <a:srgbClr val="002060"/>
                </a:solidFill>
              </a:rPr>
              <a:t>Quando il carrello elevatore non è presente o è lontano dall’incrocio, viene proiettato a terrato un segnale verde che consente il passaggio dei pedoni</a:t>
            </a:r>
            <a:endParaRPr lang="en-US" sz="1400" b="0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61DD3E-EEA6-6922-931A-EF19E215576E}"/>
              </a:ext>
            </a:extLst>
          </p:cNvPr>
          <p:cNvSpPr txBox="1"/>
          <p:nvPr/>
        </p:nvSpPr>
        <p:spPr>
          <a:xfrm>
            <a:off x="2857674" y="1907284"/>
            <a:ext cx="1937484" cy="16435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t-IT" sz="1400" b="0" dirty="0">
                <a:solidFill>
                  <a:srgbClr val="002060"/>
                </a:solidFill>
              </a:rPr>
              <a:t>Quando il carrello elevatore è in avvicinamento verso l’incrocio, viene proiettato a terra un segnale giallo e i pedoni devono fermarsi e prestare attenzione</a:t>
            </a:r>
            <a:endParaRPr lang="en-US" sz="1400" b="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E86E0F-2C33-4ECF-64C6-33658DCB544E}"/>
              </a:ext>
            </a:extLst>
          </p:cNvPr>
          <p:cNvSpPr txBox="1"/>
          <p:nvPr/>
        </p:nvSpPr>
        <p:spPr>
          <a:xfrm>
            <a:off x="270380" y="997592"/>
            <a:ext cx="11378086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indent="-265113" algn="just">
              <a:lnSpc>
                <a:spcPct val="150000"/>
              </a:lnSpc>
            </a:pPr>
            <a:r>
              <a:rPr lang="it-IT" b="0" dirty="0">
                <a:solidFill>
                  <a:srgbClr val="002060"/>
                </a:solidFill>
              </a:rPr>
              <a:t>All’interno del reparto di produzione farmaceutica in due aree caratterizzate da elevato transito di carrelli elevatori e </a:t>
            </a:r>
          </a:p>
          <a:p>
            <a:pPr marL="447675" indent="-265113" algn="just">
              <a:lnSpc>
                <a:spcPct val="150000"/>
              </a:lnSpc>
            </a:pPr>
            <a:r>
              <a:rPr lang="it-IT" b="0" dirty="0">
                <a:solidFill>
                  <a:srgbClr val="002060"/>
                </a:solidFill>
              </a:rPr>
              <a:t>pedoni sono stati installati dei dispositivi di proiezione di segnali LED di avviso a terra  per ridurre i rischi di collisione. </a:t>
            </a:r>
            <a:endParaRPr lang="LID4096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6F76CB-4E38-B169-9770-0DEE237EC332}"/>
              </a:ext>
            </a:extLst>
          </p:cNvPr>
          <p:cNvSpPr txBox="1"/>
          <p:nvPr/>
        </p:nvSpPr>
        <p:spPr>
          <a:xfrm>
            <a:off x="5959423" y="1904695"/>
            <a:ext cx="2270177" cy="16435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t-IT" sz="1400" b="0" dirty="0">
                <a:solidFill>
                  <a:srgbClr val="002060"/>
                </a:solidFill>
              </a:rPr>
              <a:t>I carrelli elevatori di solito attraversano questo passaggio per le attività quotidiane di movimentazione dei materiali. Quando è verde, i carrelli elevatori sono autorizzati a passare.</a:t>
            </a:r>
            <a:endParaRPr lang="en-US" sz="1400" b="0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3A0F80-22EA-7B7D-CD04-2DA4CF45B4CA}"/>
              </a:ext>
            </a:extLst>
          </p:cNvPr>
          <p:cNvSpPr txBox="1"/>
          <p:nvPr/>
        </p:nvSpPr>
        <p:spPr>
          <a:xfrm>
            <a:off x="9060700" y="1877961"/>
            <a:ext cx="2163545" cy="12557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t-IT" sz="1400" b="0" dirty="0">
                <a:solidFill>
                  <a:srgbClr val="002060"/>
                </a:solidFill>
              </a:rPr>
              <a:t>Quando il personale esce dal montacarichi il segnale proiettato a terra diventa giallo per avvisare il carrello elevatore in avvicinamento</a:t>
            </a:r>
            <a:endParaRPr lang="en-US" sz="1400" b="0" dirty="0">
              <a:solidFill>
                <a:srgbClr val="0020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C8404E2-7D38-BD96-DA99-7922BDEEA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210" y="3731616"/>
            <a:ext cx="2016602" cy="2729073"/>
          </a:xfrm>
          <a:prstGeom prst="roundRect">
            <a:avLst>
              <a:gd name="adj" fmla="val 16667"/>
            </a:avLst>
          </a:prstGeom>
          <a:ln w="5715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FDAB2FB-6F3D-53EB-E9F2-D721F5F39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9057" y="3731616"/>
            <a:ext cx="2035188" cy="2729073"/>
          </a:xfrm>
          <a:prstGeom prst="roundRect">
            <a:avLst>
              <a:gd name="adj" fmla="val 16667"/>
            </a:avLst>
          </a:prstGeom>
          <a:ln w="5715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694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6EECE-FB00-3E17-2589-A8023BDD3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2604-6DB4-2226-A417-E05E11040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750" y="227014"/>
            <a:ext cx="8318500" cy="53625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br>
              <a:rPr lang="en-US" b="1" dirty="0"/>
            </a:br>
            <a:br>
              <a:rPr lang="en-US" b="1" dirty="0"/>
            </a:br>
            <a:endParaRPr lang="it-IT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D8364F-C37E-99DA-3A31-A99CC35A6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7A1F0F-2049-43F9-B6B8-10B40456EC7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D3CE96-BD62-5686-18EB-41AFF8252744}"/>
              </a:ext>
            </a:extLst>
          </p:cNvPr>
          <p:cNvSpPr txBox="1">
            <a:spLocks/>
          </p:cNvSpPr>
          <p:nvPr/>
        </p:nvSpPr>
        <p:spPr bwMode="auto">
          <a:xfrm>
            <a:off x="510539" y="227263"/>
            <a:ext cx="11024235" cy="52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71D4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5pPr>
            <a:lvl6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6pPr>
            <a:lvl7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7pPr>
            <a:lvl8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8pPr>
            <a:lvl9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9pPr>
          </a:lstStyle>
          <a:p>
            <a:pPr eaLnBrk="1" hangingPunct="1"/>
            <a:br>
              <a:rPr lang="en-US" sz="2300" dirty="0"/>
            </a:br>
            <a:br>
              <a:rPr lang="en-US" sz="2300" dirty="0"/>
            </a:br>
            <a:r>
              <a:rPr lang="en-US" sz="2300" dirty="0"/>
              <a:t>SENSORISTICA E STRUMENTI DIGITALI CARRELLI ELEVATORI – SISTEMA A LUCE BLU</a:t>
            </a:r>
            <a:endParaRPr lang="it-IT" sz="2300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BD5B031-3280-F5D3-BDE0-82B0815DA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23" y="214037"/>
            <a:ext cx="577953" cy="3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80861" tIns="38088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8A8DE2-390F-8F14-0028-97C47F150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034" y="1543684"/>
            <a:ext cx="184731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BBF8F-A4E8-5F0B-1E8D-016E242902AA}"/>
              </a:ext>
            </a:extLst>
          </p:cNvPr>
          <p:cNvSpPr txBox="1"/>
          <p:nvPr/>
        </p:nvSpPr>
        <p:spPr>
          <a:xfrm>
            <a:off x="420688" y="1046137"/>
            <a:ext cx="11314112" cy="12958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0" dirty="0">
                <a:solidFill>
                  <a:srgbClr val="002060"/>
                </a:solidFill>
              </a:rPr>
              <a:t>Tutti i carrelli elevatori presenti nello stabilimento di Campoverde sono stati dotati del 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 Luce Blu </a:t>
            </a:r>
            <a:r>
              <a:rPr lang="it-IT" b="0" dirty="0">
                <a:solidFill>
                  <a:srgbClr val="002060"/>
                </a:solidFill>
              </a:rPr>
              <a:t>proiettata a una distanza maggiore dal carrello elevatore, che ne consente il rilevamento in caso di avvicinamento ad un punto cieco. È inoltre un requisito obbligatorio quando si acquista-noleggia un nuovo carrello elevatore </a:t>
            </a:r>
          </a:p>
        </p:txBody>
      </p:sp>
      <p:pic>
        <p:nvPicPr>
          <p:cNvPr id="8" name="1DEAA0E8-9CCC-40B5-8482-97EFE9484932" descr="IMG_0207.jpg">
            <a:extLst>
              <a:ext uri="{FF2B5EF4-FFF2-40B4-BE49-F238E27FC236}">
                <a16:creationId xmlns:a16="http://schemas.microsoft.com/office/drawing/2014/main" id="{78C8ED92-96CE-70BE-9848-EE28AB531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5"/>
          <a:stretch/>
        </p:blipFill>
        <p:spPr bwMode="auto">
          <a:xfrm>
            <a:off x="7047260" y="2621539"/>
            <a:ext cx="3207990" cy="3623530"/>
          </a:xfrm>
          <a:prstGeom prst="roundRect">
            <a:avLst>
              <a:gd name="adj" fmla="val 16667"/>
            </a:avLst>
          </a:prstGeom>
          <a:ln w="57150">
            <a:solidFill>
              <a:srgbClr val="00206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98CDCF6B-A5FF-41ED-AF67-48CCF5F9CC27" descr="IMG_0208.jpg">
            <a:extLst>
              <a:ext uri="{FF2B5EF4-FFF2-40B4-BE49-F238E27FC236}">
                <a16:creationId xmlns:a16="http://schemas.microsoft.com/office/drawing/2014/main" id="{E128B56F-E4F7-E7E4-536A-374F10450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6"/>
          <a:stretch/>
        </p:blipFill>
        <p:spPr bwMode="auto">
          <a:xfrm>
            <a:off x="1676400" y="2624870"/>
            <a:ext cx="3374131" cy="3623530"/>
          </a:xfrm>
          <a:prstGeom prst="roundRect">
            <a:avLst>
              <a:gd name="adj" fmla="val 16667"/>
            </a:avLst>
          </a:prstGeom>
          <a:ln w="57150">
            <a:solidFill>
              <a:srgbClr val="00206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5804CFD6-45C4-B9B2-3BCD-39318D306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255321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914400" eaLnBrk="0" hangingPunct="0">
              <a:lnSpc>
                <a:spcPct val="100000"/>
              </a:lnSpc>
            </a:pPr>
            <a:endParaRPr lang="it-IT" altLang="LID4096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08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B9BF2-53DF-2D11-F60D-039BE0E1E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4046A-B07E-0E8E-D06B-C89020C6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750" y="227014"/>
            <a:ext cx="8318500" cy="53625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br>
              <a:rPr lang="en-US" b="1" dirty="0"/>
            </a:br>
            <a:br>
              <a:rPr lang="en-US" b="1" dirty="0"/>
            </a:br>
            <a:endParaRPr lang="it-IT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0B9E9-7167-F067-1D5A-9CE062C496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7A1F0F-2049-43F9-B6B8-10B40456EC7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A6FC138-2B07-C426-90EC-34BAD9A5A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23" y="214037"/>
            <a:ext cx="577953" cy="3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80861" tIns="38088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1B32C6-2DE4-0F7B-B415-3231A128E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034" y="1543684"/>
            <a:ext cx="184731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95F107-E307-C700-44C0-7D65A2F9D5EA}"/>
              </a:ext>
            </a:extLst>
          </p:cNvPr>
          <p:cNvSpPr txBox="1"/>
          <p:nvPr/>
        </p:nvSpPr>
        <p:spPr>
          <a:xfrm>
            <a:off x="449496" y="1087591"/>
            <a:ext cx="11313747" cy="12958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0" dirty="0">
                <a:solidFill>
                  <a:srgbClr val="002060"/>
                </a:solidFill>
              </a:rPr>
              <a:t>I carrelli elevatori del magazzino del reparto chimico sono dotati </a:t>
            </a:r>
            <a:r>
              <a:rPr lang="it-IT" b="0">
                <a:solidFill>
                  <a:srgbClr val="002060"/>
                </a:solidFill>
              </a:rPr>
              <a:t>di un </a:t>
            </a:r>
            <a:r>
              <a:rPr lang="it-IT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limitatore di velocità </a:t>
            </a:r>
            <a:r>
              <a:rPr lang="it-IT" b="0" dirty="0">
                <a:solidFill>
                  <a:srgbClr val="002060"/>
                </a:solidFill>
              </a:rPr>
              <a:t>che riduce automaticamente la velocità del carrello elevatore (da 10 km/h a 4 km/h) mediante sensori installati sul tetto del carrello elevatore (A), all'interno (B) e all'esterno (C) delle vie di accesso al magazzino e gestiti da una scheda madre (D).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047B8BBF-9FB6-E281-CF7B-60989F352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255321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914400" eaLnBrk="0" hangingPunct="0">
              <a:lnSpc>
                <a:spcPct val="100000"/>
              </a:lnSpc>
            </a:pPr>
            <a:endParaRPr lang="it-IT" altLang="LID4096" b="0" dirty="0"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80F565-D320-9A10-5606-6521D6EBE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210" y="2557067"/>
            <a:ext cx="7122123" cy="358655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7896E373-59FF-C642-62B5-007CA6EF4960}"/>
              </a:ext>
            </a:extLst>
          </p:cNvPr>
          <p:cNvSpPr txBox="1">
            <a:spLocks/>
          </p:cNvSpPr>
          <p:nvPr/>
        </p:nvSpPr>
        <p:spPr bwMode="auto">
          <a:xfrm>
            <a:off x="510539" y="227263"/>
            <a:ext cx="11586211" cy="52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71D4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5pPr>
            <a:lvl6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6pPr>
            <a:lvl7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7pPr>
            <a:lvl8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8pPr>
            <a:lvl9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9pPr>
          </a:lstStyle>
          <a:p>
            <a:pPr eaLnBrk="1" hangingPunct="1"/>
            <a:br>
              <a:rPr lang="en-US" sz="2300" dirty="0"/>
            </a:br>
            <a:br>
              <a:rPr lang="en-US" sz="2300" dirty="0"/>
            </a:br>
            <a:r>
              <a:rPr lang="en-US" sz="2300" dirty="0"/>
              <a:t>SENSORISTICA E STRUMENTI DIGITALI CARRELLI ELEVATORI – SISTEMA LIMITATORE VELOCITA’</a:t>
            </a:r>
            <a:endParaRPr lang="it-IT" sz="2300" dirty="0"/>
          </a:p>
        </p:txBody>
      </p:sp>
    </p:spTree>
    <p:extLst>
      <p:ext uri="{BB962C8B-B14F-4D97-AF65-F5344CB8AC3E}">
        <p14:creationId xmlns:p14="http://schemas.microsoft.com/office/powerpoint/2010/main" val="422033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B5DD0-4439-89E8-9AB7-5A0934998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7C18B-3ABE-B092-60CE-EC04AFD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750" y="227014"/>
            <a:ext cx="8318500" cy="53625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br>
              <a:rPr lang="en-US" b="1" dirty="0"/>
            </a:br>
            <a:br>
              <a:rPr lang="en-US" b="1" dirty="0"/>
            </a:br>
            <a:endParaRPr lang="it-IT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B164CB-28E7-105C-7677-8BC56AF341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7A1F0F-2049-43F9-B6B8-10B40456EC7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BA8E6C9-6B6E-460D-FDDA-7649DC3A0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23" y="214037"/>
            <a:ext cx="577953" cy="3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80861" tIns="38088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72F095-1C92-756F-0CFA-485328301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034" y="1543684"/>
            <a:ext cx="184731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984EF12-31FA-EBDA-61F5-B699CA85F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255321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914400" eaLnBrk="0" hangingPunct="0">
              <a:lnSpc>
                <a:spcPct val="100000"/>
              </a:lnSpc>
            </a:pPr>
            <a:endParaRPr lang="it-IT" altLang="LID4096" b="0" dirty="0">
              <a:latin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E01A22D-A35B-0A56-F521-65AB5C27BD8C}"/>
              </a:ext>
            </a:extLst>
          </p:cNvPr>
          <p:cNvSpPr txBox="1">
            <a:spLocks/>
          </p:cNvSpPr>
          <p:nvPr/>
        </p:nvSpPr>
        <p:spPr bwMode="auto">
          <a:xfrm>
            <a:off x="510539" y="227263"/>
            <a:ext cx="11586211" cy="52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71D4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5pPr>
            <a:lvl6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6pPr>
            <a:lvl7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7pPr>
            <a:lvl8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8pPr>
            <a:lvl9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9pPr>
          </a:lstStyle>
          <a:p>
            <a:pPr eaLnBrk="1" hangingPunct="1"/>
            <a:br>
              <a:rPr lang="en-US" sz="2300" dirty="0"/>
            </a:br>
            <a:br>
              <a:rPr lang="en-US" sz="2300" dirty="0"/>
            </a:br>
            <a:r>
              <a:rPr lang="en-US" sz="2300" dirty="0"/>
              <a:t>SENSORISTICA E STRUMENTI DIGITALI CARRELLI ELEVATORI – CHECK LIST DIGITALE’</a:t>
            </a:r>
            <a:endParaRPr lang="it-IT" sz="23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6EE3346-0259-B5D8-D2E5-92BF64FF1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79" y="1103258"/>
            <a:ext cx="11155242" cy="2071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0" dirty="0">
                <a:solidFill>
                  <a:srgbClr val="002060"/>
                </a:solidFill>
              </a:rPr>
              <a:t>Tutti i carrelli elevatori presenti nello stabilimento di Campoverde sono gestiti mediante check list digitale con risconocimento mediante basge aziendale. </a:t>
            </a:r>
            <a:r>
              <a:rPr lang="it-IT" altLang="LID4096" b="0" dirty="0">
                <a:solidFill>
                  <a:srgbClr val="002060"/>
                </a:solidFill>
              </a:rPr>
              <a:t>Prima dell’utilizzo, l'operatore è tenuto a verificarne le principali funzionalità (freni, impianto di sollevamento, luci, ecc.) e a certificare tali controlli su un documento virtuale. L'operatore potrà utilizzare la macchina solo dopo aver completato la checklist, tramite una conferma inviata dal cloud ztp al data logger installato</a:t>
            </a:r>
            <a:r>
              <a:rPr kumimoji="0" lang="it-IT" altLang="LID4096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.</a:t>
            </a:r>
            <a:r>
              <a:rPr kumimoji="0" lang="it-IT" altLang="LID4096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8EB9E58B-E1A6-8AEE-37E7-79D33A181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18" y="3986147"/>
            <a:ext cx="2776085" cy="1739680"/>
          </a:xfrm>
          <a:prstGeom prst="roundRect">
            <a:avLst>
              <a:gd name="adj" fmla="val 16667"/>
            </a:avLst>
          </a:prstGeom>
          <a:ln w="5715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E8B64F8D-D551-7FE1-EB8C-8709C2065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2"/>
          <a:stretch/>
        </p:blipFill>
        <p:spPr bwMode="auto">
          <a:xfrm>
            <a:off x="4904559" y="3922452"/>
            <a:ext cx="2662800" cy="1832289"/>
          </a:xfrm>
          <a:prstGeom prst="roundRect">
            <a:avLst>
              <a:gd name="adj" fmla="val 16667"/>
            </a:avLst>
          </a:prstGeom>
          <a:ln w="5715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F0AFF0A-A5EB-DA38-5054-C29E249F93C3}"/>
              </a:ext>
            </a:extLst>
          </p:cNvPr>
          <p:cNvGrpSpPr>
            <a:grpSpLocks/>
          </p:cNvGrpSpPr>
          <p:nvPr/>
        </p:nvGrpSpPr>
        <p:grpSpPr bwMode="auto">
          <a:xfrm>
            <a:off x="8118125" y="3969452"/>
            <a:ext cx="2989815" cy="1785290"/>
            <a:chOff x="8647" y="1136"/>
            <a:chExt cx="6780" cy="426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1E82C04-A7B8-2C6F-F3DC-345849604F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21"/>
            <a:stretch/>
          </p:blipFill>
          <p:spPr bwMode="auto">
            <a:xfrm>
              <a:off x="8647" y="1136"/>
              <a:ext cx="6780" cy="4267"/>
            </a:xfrm>
            <a:prstGeom prst="roundRect">
              <a:avLst>
                <a:gd name="adj" fmla="val 16667"/>
              </a:avLst>
            </a:prstGeom>
            <a:ln w="57150">
              <a:solidFill>
                <a:srgbClr val="00206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33">
              <a:extLst>
                <a:ext uri="{FF2B5EF4-FFF2-40B4-BE49-F238E27FC236}">
                  <a16:creationId xmlns:a16="http://schemas.microsoft.com/office/drawing/2014/main" id="{94968F72-F280-86FE-A5B8-C5AAE408B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99" y="4755"/>
              <a:ext cx="17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eaLnBrk="0" hangingPunct="0">
                <a:lnSpc>
                  <a:spcPts val="1380"/>
                </a:lnSpc>
              </a:pPr>
              <a:r>
                <a:rPr lang="it-IT" sz="1400"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endParaRPr lang="it-IT" sz="1200"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999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983AC-5805-EAEB-28D4-D957834D6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805A-194B-62F5-6D19-2A76B3B28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750" y="227014"/>
            <a:ext cx="8318500" cy="53625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br>
              <a:rPr lang="en-US" b="1" dirty="0"/>
            </a:br>
            <a:br>
              <a:rPr lang="en-US" b="1" dirty="0"/>
            </a:br>
            <a:endParaRPr lang="it-IT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A145E-F010-E584-7CAE-87FF80B4EE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7A1F0F-2049-43F9-B6B8-10B40456EC7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9B2342-283F-BF65-AFF2-814ACDCE0018}"/>
              </a:ext>
            </a:extLst>
          </p:cNvPr>
          <p:cNvSpPr txBox="1">
            <a:spLocks/>
          </p:cNvSpPr>
          <p:nvPr/>
        </p:nvSpPr>
        <p:spPr bwMode="auto">
          <a:xfrm>
            <a:off x="472439" y="283644"/>
            <a:ext cx="11321272" cy="52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71D4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5pPr>
            <a:lvl6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6pPr>
            <a:lvl7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7pPr>
            <a:lvl8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8pPr>
            <a:lvl9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9pPr>
          </a:lstStyle>
          <a:p>
            <a:pPr eaLnBrk="1" hangingPunct="1"/>
            <a:br>
              <a:rPr lang="en-US" sz="2300" dirty="0"/>
            </a:br>
            <a:br>
              <a:rPr lang="en-US" sz="2300" dirty="0"/>
            </a:br>
            <a:r>
              <a:rPr lang="it-IT" sz="2300" dirty="0">
                <a:cs typeface="Calibri" panose="020F0502020204030204"/>
              </a:rPr>
              <a:t>PROCEDURE E INFORMAZIONE </a:t>
            </a:r>
            <a:r>
              <a:rPr lang="it-IT" sz="2300" dirty="0"/>
              <a:t>– VESTIZIONE ALTA VISIBILITA’ MAGAZZINO FARMACEUTICO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9B0FCD5-9671-AFE8-FBCE-AF2FD0203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23" y="214037"/>
            <a:ext cx="577953" cy="3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80861" tIns="38088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AF32A8-20CC-9C7E-EA18-9DE746E12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034" y="1543684"/>
            <a:ext cx="184731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722A81AD-67E3-68EC-EA6E-41756B1E3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034" y="5382259"/>
            <a:ext cx="184731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5" name="FD112B65-C50E-4D80-AA95-7D9E832A50C8" descr="IMG_0203.jpg">
            <a:extLst>
              <a:ext uri="{FF2B5EF4-FFF2-40B4-BE49-F238E27FC236}">
                <a16:creationId xmlns:a16="http://schemas.microsoft.com/office/drawing/2014/main" id="{66A9203C-99BE-34C7-ECB9-BE236DEB9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4" r="818" b="3"/>
          <a:stretch/>
        </p:blipFill>
        <p:spPr bwMode="auto">
          <a:xfrm>
            <a:off x="7670820" y="2568452"/>
            <a:ext cx="2700000" cy="3052704"/>
          </a:xfrm>
          <a:prstGeom prst="ellipse">
            <a:avLst/>
          </a:prstGeom>
          <a:ln w="57150">
            <a:solidFill>
              <a:srgbClr val="00206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16FCF06-3C43-4EF3-0D98-1579F36EB7A7}"/>
              </a:ext>
            </a:extLst>
          </p:cNvPr>
          <p:cNvSpPr txBox="1"/>
          <p:nvPr/>
        </p:nvSpPr>
        <p:spPr>
          <a:xfrm>
            <a:off x="318279" y="936731"/>
            <a:ext cx="11321272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indent="-265113" algn="just" defTabSz="179388">
              <a:lnSpc>
                <a:spcPct val="150000"/>
              </a:lnSpc>
              <a:tabLst>
                <a:tab pos="88900" algn="l"/>
              </a:tabLst>
            </a:pPr>
            <a:r>
              <a:rPr lang="it-IT" b="0" dirty="0">
                <a:solidFill>
                  <a:srgbClr val="002060"/>
                </a:solidFill>
              </a:rPr>
              <a:t>Per accedere all’interno del magazzino farmaceutico il personale interno (non abilitato alla guida dei carrelli elevatori) </a:t>
            </a:r>
          </a:p>
          <a:p>
            <a:pPr marL="447675" indent="-265113" algn="just" defTabSz="179388">
              <a:lnSpc>
                <a:spcPct val="150000"/>
              </a:lnSpc>
              <a:tabLst>
                <a:tab pos="88900" algn="l"/>
              </a:tabLst>
            </a:pPr>
            <a:r>
              <a:rPr lang="it-IT" b="0" dirty="0">
                <a:solidFill>
                  <a:srgbClr val="002060"/>
                </a:solidFill>
              </a:rPr>
              <a:t>e i visitatori devono necessariamente indossare dei gilet ad alta visibilità.</a:t>
            </a:r>
            <a:endParaRPr lang="LID4096" dirty="0"/>
          </a:p>
        </p:txBody>
      </p:sp>
      <p:pic>
        <p:nvPicPr>
          <p:cNvPr id="24" name="5F858516-5217-461E-9CFC-ABF901971A16" descr="IMG_0201.jpg">
            <a:extLst>
              <a:ext uri="{FF2B5EF4-FFF2-40B4-BE49-F238E27FC236}">
                <a16:creationId xmlns:a16="http://schemas.microsoft.com/office/drawing/2014/main" id="{120CDF2B-EF86-D4D0-B610-59593F4DB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1" r="-3" b="-3"/>
          <a:stretch>
            <a:fillRect/>
          </a:stretch>
        </p:blipFill>
        <p:spPr bwMode="auto">
          <a:xfrm>
            <a:off x="4720633" y="2590261"/>
            <a:ext cx="2700000" cy="3014278"/>
          </a:xfrm>
          <a:prstGeom prst="ellipse">
            <a:avLst/>
          </a:prstGeom>
          <a:ln w="57150">
            <a:solidFill>
              <a:srgbClr val="00206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5C388AD-1FBC-4C1B-8D17-238FF9A7E977" descr="IMG_0202.jpg">
            <a:extLst>
              <a:ext uri="{FF2B5EF4-FFF2-40B4-BE49-F238E27FC236}">
                <a16:creationId xmlns:a16="http://schemas.microsoft.com/office/drawing/2014/main" id="{C9FB0BC8-F81D-4268-B0B0-96D6920CD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14510"/>
          <a:stretch>
            <a:fillRect/>
          </a:stretch>
        </p:blipFill>
        <p:spPr bwMode="auto">
          <a:xfrm>
            <a:off x="1770447" y="2585071"/>
            <a:ext cx="2700000" cy="3019469"/>
          </a:xfrm>
          <a:prstGeom prst="ellipse">
            <a:avLst/>
          </a:prstGeom>
          <a:ln w="57150">
            <a:solidFill>
              <a:srgbClr val="00206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667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0" dirty="0">
                <a:solidFill>
                  <a:schemeClr val="bg1"/>
                </a:solidFill>
              </a:rPr>
              <a:t>Analisi Consumi energetici| 10.01.13 | Company Confidential © 2013</a:t>
            </a:r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BBD3E307-22D5-45DB-9502-553A873B81B8}" type="slidenum">
              <a:rPr lang="en-US" smtClean="0">
                <a:solidFill>
                  <a:schemeClr val="bg1"/>
                </a:solidFill>
              </a:rPr>
              <a:pPr eaLnBrk="1" hangingPunct="1"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8261"/>
            <a:ext cx="12192000" cy="6858000"/>
          </a:xfrm>
          <a:prstGeom prst="rect">
            <a:avLst/>
          </a:prstGeom>
          <a:gradFill>
            <a:gsLst>
              <a:gs pos="0">
                <a:srgbClr val="051431"/>
              </a:gs>
              <a:gs pos="100000">
                <a:srgbClr val="071D49"/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reeform 28"/>
          <p:cNvSpPr>
            <a:spLocks noEditPoints="1"/>
          </p:cNvSpPr>
          <p:nvPr/>
        </p:nvSpPr>
        <p:spPr bwMode="auto">
          <a:xfrm>
            <a:off x="4060825" y="2962276"/>
            <a:ext cx="4038600" cy="708025"/>
          </a:xfrm>
          <a:custGeom>
            <a:avLst/>
            <a:gdLst>
              <a:gd name="T0" fmla="*/ 4296 w 9119"/>
              <a:gd name="T1" fmla="*/ 1407 h 1589"/>
              <a:gd name="T2" fmla="*/ 5081 w 9119"/>
              <a:gd name="T3" fmla="*/ 983 h 1589"/>
              <a:gd name="T4" fmla="*/ 4296 w 9119"/>
              <a:gd name="T5" fmla="*/ 558 h 1589"/>
              <a:gd name="T6" fmla="*/ 4296 w 9119"/>
              <a:gd name="T7" fmla="*/ 1407 h 1589"/>
              <a:gd name="T8" fmla="*/ 3821 w 9119"/>
              <a:gd name="T9" fmla="*/ 548 h 1589"/>
              <a:gd name="T10" fmla="*/ 4256 w 9119"/>
              <a:gd name="T11" fmla="*/ 395 h 1589"/>
              <a:gd name="T12" fmla="*/ 5261 w 9119"/>
              <a:gd name="T13" fmla="*/ 983 h 1589"/>
              <a:gd name="T14" fmla="*/ 4256 w 9119"/>
              <a:gd name="T15" fmla="*/ 1571 h 1589"/>
              <a:gd name="T16" fmla="*/ 3641 w 9119"/>
              <a:gd name="T17" fmla="*/ 0 h 1589"/>
              <a:gd name="T18" fmla="*/ 3821 w 9119"/>
              <a:gd name="T19" fmla="*/ 117 h 1589"/>
              <a:gd name="T20" fmla="*/ 3821 w 9119"/>
              <a:gd name="T21" fmla="*/ 548 h 1589"/>
              <a:gd name="T22" fmla="*/ 2492 w 9119"/>
              <a:gd name="T23" fmla="*/ 1407 h 1589"/>
              <a:gd name="T24" fmla="*/ 3277 w 9119"/>
              <a:gd name="T25" fmla="*/ 983 h 1589"/>
              <a:gd name="T26" fmla="*/ 2492 w 9119"/>
              <a:gd name="T27" fmla="*/ 558 h 1589"/>
              <a:gd name="T28" fmla="*/ 2492 w 9119"/>
              <a:gd name="T29" fmla="*/ 1407 h 1589"/>
              <a:gd name="T30" fmla="*/ 2018 w 9119"/>
              <a:gd name="T31" fmla="*/ 548 h 1589"/>
              <a:gd name="T32" fmla="*/ 2452 w 9119"/>
              <a:gd name="T33" fmla="*/ 395 h 1589"/>
              <a:gd name="T34" fmla="*/ 3458 w 9119"/>
              <a:gd name="T35" fmla="*/ 983 h 1589"/>
              <a:gd name="T36" fmla="*/ 2452 w 9119"/>
              <a:gd name="T37" fmla="*/ 1571 h 1589"/>
              <a:gd name="T38" fmla="*/ 1837 w 9119"/>
              <a:gd name="T39" fmla="*/ 0 h 1589"/>
              <a:gd name="T40" fmla="*/ 2018 w 9119"/>
              <a:gd name="T41" fmla="*/ 117 h 1589"/>
              <a:gd name="T42" fmla="*/ 2018 w 9119"/>
              <a:gd name="T43" fmla="*/ 548 h 1589"/>
              <a:gd name="T44" fmla="*/ 7214 w 9119"/>
              <a:gd name="T45" fmla="*/ 395 h 1589"/>
              <a:gd name="T46" fmla="*/ 7395 w 9119"/>
              <a:gd name="T47" fmla="*/ 547 h 1589"/>
              <a:gd name="T48" fmla="*/ 7350 w 9119"/>
              <a:gd name="T49" fmla="*/ 1571 h 1589"/>
              <a:gd name="T50" fmla="*/ 7214 w 9119"/>
              <a:gd name="T51" fmla="*/ 395 h 1589"/>
              <a:gd name="T52" fmla="*/ 7305 w 9119"/>
              <a:gd name="T53" fmla="*/ 260 h 1589"/>
              <a:gd name="T54" fmla="*/ 7397 w 9119"/>
              <a:gd name="T55" fmla="*/ 167 h 1589"/>
              <a:gd name="T56" fmla="*/ 7305 w 9119"/>
              <a:gd name="T57" fmla="*/ 34 h 1589"/>
              <a:gd name="T58" fmla="*/ 7212 w 9119"/>
              <a:gd name="T59" fmla="*/ 167 h 1589"/>
              <a:gd name="T60" fmla="*/ 7305 w 9119"/>
              <a:gd name="T61" fmla="*/ 260 h 1589"/>
              <a:gd name="T62" fmla="*/ 965 w 9119"/>
              <a:gd name="T63" fmla="*/ 558 h 1589"/>
              <a:gd name="T64" fmla="*/ 180 w 9119"/>
              <a:gd name="T65" fmla="*/ 983 h 1589"/>
              <a:gd name="T66" fmla="*/ 965 w 9119"/>
              <a:gd name="T67" fmla="*/ 1407 h 1589"/>
              <a:gd name="T68" fmla="*/ 965 w 9119"/>
              <a:gd name="T69" fmla="*/ 558 h 1589"/>
              <a:gd name="T70" fmla="*/ 1669 w 9119"/>
              <a:gd name="T71" fmla="*/ 1571 h 1589"/>
              <a:gd name="T72" fmla="*/ 1535 w 9119"/>
              <a:gd name="T73" fmla="*/ 1456 h 1589"/>
              <a:gd name="T74" fmla="*/ 1005 w 9119"/>
              <a:gd name="T75" fmla="*/ 1571 h 1589"/>
              <a:gd name="T76" fmla="*/ 0 w 9119"/>
              <a:gd name="T77" fmla="*/ 983 h 1589"/>
              <a:gd name="T78" fmla="*/ 1005 w 9119"/>
              <a:gd name="T79" fmla="*/ 395 h 1589"/>
              <a:gd name="T80" fmla="*/ 1742 w 9119"/>
              <a:gd name="T81" fmla="*/ 1571 h 1589"/>
              <a:gd name="T82" fmla="*/ 1669 w 9119"/>
              <a:gd name="T83" fmla="*/ 1571 h 1589"/>
              <a:gd name="T84" fmla="*/ 6267 w 9119"/>
              <a:gd name="T85" fmla="*/ 1496 h 1589"/>
              <a:gd name="T86" fmla="*/ 6011 w 9119"/>
              <a:gd name="T87" fmla="*/ 1496 h 1589"/>
              <a:gd name="T88" fmla="*/ 5313 w 9119"/>
              <a:gd name="T89" fmla="*/ 395 h 1589"/>
              <a:gd name="T90" fmla="*/ 6143 w 9119"/>
              <a:gd name="T91" fmla="*/ 1393 h 1589"/>
              <a:gd name="T92" fmla="*/ 6974 w 9119"/>
              <a:gd name="T93" fmla="*/ 395 h 1589"/>
              <a:gd name="T94" fmla="*/ 6267 w 9119"/>
              <a:gd name="T95" fmla="*/ 1496 h 1589"/>
              <a:gd name="T96" fmla="*/ 8243 w 9119"/>
              <a:gd name="T97" fmla="*/ 558 h 1589"/>
              <a:gd name="T98" fmla="*/ 8729 w 9119"/>
              <a:gd name="T99" fmla="*/ 558 h 1589"/>
              <a:gd name="T100" fmla="*/ 8729 w 9119"/>
              <a:gd name="T101" fmla="*/ 901 h 1589"/>
              <a:gd name="T102" fmla="*/ 8243 w 9119"/>
              <a:gd name="T103" fmla="*/ 558 h 1589"/>
              <a:gd name="T104" fmla="*/ 9089 w 9119"/>
              <a:gd name="T105" fmla="*/ 1537 h 1589"/>
              <a:gd name="T106" fmla="*/ 8941 w 9119"/>
              <a:gd name="T107" fmla="*/ 1407 h 1589"/>
              <a:gd name="T108" fmla="*/ 7784 w 9119"/>
              <a:gd name="T109" fmla="*/ 1064 h 1589"/>
              <a:gd name="T110" fmla="*/ 9119 w 9119"/>
              <a:gd name="T111" fmla="*/ 730 h 1589"/>
              <a:gd name="T112" fmla="*/ 8230 w 9119"/>
              <a:gd name="T113" fmla="*/ 395 h 1589"/>
              <a:gd name="T114" fmla="*/ 8228 w 9119"/>
              <a:gd name="T115" fmla="*/ 1571 h 1589"/>
              <a:gd name="T116" fmla="*/ 9089 w 9119"/>
              <a:gd name="T117" fmla="*/ 1537 h 1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119" h="1589">
                <a:moveTo>
                  <a:pt x="4296" y="1407"/>
                </a:moveTo>
                <a:lnTo>
                  <a:pt x="4296" y="1407"/>
                </a:lnTo>
                <a:cubicBezTo>
                  <a:pt x="4420" y="1407"/>
                  <a:pt x="4466" y="1407"/>
                  <a:pt x="4609" y="1407"/>
                </a:cubicBezTo>
                <a:cubicBezTo>
                  <a:pt x="4961" y="1407"/>
                  <a:pt x="5081" y="1183"/>
                  <a:pt x="5081" y="983"/>
                </a:cubicBezTo>
                <a:cubicBezTo>
                  <a:pt x="5081" y="780"/>
                  <a:pt x="4961" y="558"/>
                  <a:pt x="4609" y="558"/>
                </a:cubicBezTo>
                <a:cubicBezTo>
                  <a:pt x="4465" y="558"/>
                  <a:pt x="4404" y="558"/>
                  <a:pt x="4296" y="558"/>
                </a:cubicBezTo>
                <a:cubicBezTo>
                  <a:pt x="3928" y="558"/>
                  <a:pt x="3821" y="792"/>
                  <a:pt x="3821" y="983"/>
                </a:cubicBezTo>
                <a:cubicBezTo>
                  <a:pt x="3821" y="1153"/>
                  <a:pt x="3917" y="1407"/>
                  <a:pt x="4296" y="1407"/>
                </a:cubicBezTo>
                <a:lnTo>
                  <a:pt x="4296" y="1407"/>
                </a:lnTo>
                <a:close/>
                <a:moveTo>
                  <a:pt x="3821" y="548"/>
                </a:moveTo>
                <a:lnTo>
                  <a:pt x="3821" y="548"/>
                </a:lnTo>
                <a:cubicBezTo>
                  <a:pt x="3899" y="474"/>
                  <a:pt x="4037" y="395"/>
                  <a:pt x="4256" y="395"/>
                </a:cubicBezTo>
                <a:cubicBezTo>
                  <a:pt x="4256" y="395"/>
                  <a:pt x="4451" y="395"/>
                  <a:pt x="4622" y="395"/>
                </a:cubicBezTo>
                <a:cubicBezTo>
                  <a:pt x="5121" y="395"/>
                  <a:pt x="5261" y="733"/>
                  <a:pt x="5261" y="983"/>
                </a:cubicBezTo>
                <a:cubicBezTo>
                  <a:pt x="5261" y="1264"/>
                  <a:pt x="5092" y="1571"/>
                  <a:pt x="4622" y="1571"/>
                </a:cubicBezTo>
                <a:cubicBezTo>
                  <a:pt x="4525" y="1571"/>
                  <a:pt x="4409" y="1571"/>
                  <a:pt x="4256" y="1571"/>
                </a:cubicBezTo>
                <a:cubicBezTo>
                  <a:pt x="3899" y="1571"/>
                  <a:pt x="3641" y="1340"/>
                  <a:pt x="3641" y="983"/>
                </a:cubicBezTo>
                <a:cubicBezTo>
                  <a:pt x="3641" y="863"/>
                  <a:pt x="3641" y="0"/>
                  <a:pt x="3641" y="0"/>
                </a:cubicBezTo>
                <a:cubicBezTo>
                  <a:pt x="3641" y="0"/>
                  <a:pt x="3677" y="0"/>
                  <a:pt x="3697" y="0"/>
                </a:cubicBezTo>
                <a:cubicBezTo>
                  <a:pt x="3776" y="0"/>
                  <a:pt x="3821" y="41"/>
                  <a:pt x="3821" y="117"/>
                </a:cubicBezTo>
                <a:cubicBezTo>
                  <a:pt x="3821" y="130"/>
                  <a:pt x="3821" y="548"/>
                  <a:pt x="3821" y="548"/>
                </a:cubicBezTo>
                <a:lnTo>
                  <a:pt x="3821" y="548"/>
                </a:lnTo>
                <a:close/>
                <a:moveTo>
                  <a:pt x="2492" y="1407"/>
                </a:moveTo>
                <a:lnTo>
                  <a:pt x="2492" y="1407"/>
                </a:lnTo>
                <a:cubicBezTo>
                  <a:pt x="2616" y="1407"/>
                  <a:pt x="2663" y="1407"/>
                  <a:pt x="2805" y="1407"/>
                </a:cubicBezTo>
                <a:cubicBezTo>
                  <a:pt x="3157" y="1407"/>
                  <a:pt x="3277" y="1183"/>
                  <a:pt x="3277" y="983"/>
                </a:cubicBezTo>
                <a:cubicBezTo>
                  <a:pt x="3277" y="780"/>
                  <a:pt x="3157" y="558"/>
                  <a:pt x="2805" y="558"/>
                </a:cubicBezTo>
                <a:cubicBezTo>
                  <a:pt x="2662" y="558"/>
                  <a:pt x="2600" y="558"/>
                  <a:pt x="2492" y="558"/>
                </a:cubicBezTo>
                <a:cubicBezTo>
                  <a:pt x="2125" y="558"/>
                  <a:pt x="2018" y="792"/>
                  <a:pt x="2018" y="983"/>
                </a:cubicBezTo>
                <a:cubicBezTo>
                  <a:pt x="2018" y="1153"/>
                  <a:pt x="2113" y="1407"/>
                  <a:pt x="2492" y="1407"/>
                </a:cubicBezTo>
                <a:lnTo>
                  <a:pt x="2492" y="1407"/>
                </a:lnTo>
                <a:close/>
                <a:moveTo>
                  <a:pt x="2018" y="548"/>
                </a:moveTo>
                <a:lnTo>
                  <a:pt x="2018" y="548"/>
                </a:lnTo>
                <a:cubicBezTo>
                  <a:pt x="2096" y="474"/>
                  <a:pt x="2233" y="395"/>
                  <a:pt x="2452" y="395"/>
                </a:cubicBezTo>
                <a:cubicBezTo>
                  <a:pt x="2452" y="395"/>
                  <a:pt x="2648" y="395"/>
                  <a:pt x="2818" y="395"/>
                </a:cubicBezTo>
                <a:cubicBezTo>
                  <a:pt x="3317" y="395"/>
                  <a:pt x="3458" y="733"/>
                  <a:pt x="3458" y="983"/>
                </a:cubicBezTo>
                <a:cubicBezTo>
                  <a:pt x="3458" y="1264"/>
                  <a:pt x="3289" y="1571"/>
                  <a:pt x="2818" y="1571"/>
                </a:cubicBezTo>
                <a:cubicBezTo>
                  <a:pt x="2721" y="1571"/>
                  <a:pt x="2605" y="1571"/>
                  <a:pt x="2452" y="1571"/>
                </a:cubicBezTo>
                <a:cubicBezTo>
                  <a:pt x="2095" y="1571"/>
                  <a:pt x="1837" y="1340"/>
                  <a:pt x="1837" y="983"/>
                </a:cubicBezTo>
                <a:cubicBezTo>
                  <a:pt x="1837" y="863"/>
                  <a:pt x="1837" y="0"/>
                  <a:pt x="1837" y="0"/>
                </a:cubicBezTo>
                <a:cubicBezTo>
                  <a:pt x="1837" y="0"/>
                  <a:pt x="1874" y="0"/>
                  <a:pt x="1893" y="0"/>
                </a:cubicBezTo>
                <a:cubicBezTo>
                  <a:pt x="1973" y="0"/>
                  <a:pt x="2018" y="41"/>
                  <a:pt x="2018" y="117"/>
                </a:cubicBezTo>
                <a:cubicBezTo>
                  <a:pt x="2018" y="130"/>
                  <a:pt x="2018" y="548"/>
                  <a:pt x="2018" y="548"/>
                </a:cubicBezTo>
                <a:lnTo>
                  <a:pt x="2018" y="548"/>
                </a:lnTo>
                <a:close/>
                <a:moveTo>
                  <a:pt x="7214" y="395"/>
                </a:moveTo>
                <a:lnTo>
                  <a:pt x="7214" y="395"/>
                </a:lnTo>
                <a:cubicBezTo>
                  <a:pt x="7214" y="395"/>
                  <a:pt x="7247" y="395"/>
                  <a:pt x="7257" y="395"/>
                </a:cubicBezTo>
                <a:cubicBezTo>
                  <a:pt x="7341" y="395"/>
                  <a:pt x="7395" y="433"/>
                  <a:pt x="7395" y="547"/>
                </a:cubicBezTo>
                <a:cubicBezTo>
                  <a:pt x="7395" y="560"/>
                  <a:pt x="7395" y="1571"/>
                  <a:pt x="7395" y="1571"/>
                </a:cubicBezTo>
                <a:cubicBezTo>
                  <a:pt x="7395" y="1571"/>
                  <a:pt x="7369" y="1571"/>
                  <a:pt x="7350" y="1571"/>
                </a:cubicBezTo>
                <a:cubicBezTo>
                  <a:pt x="7258" y="1571"/>
                  <a:pt x="7214" y="1521"/>
                  <a:pt x="7214" y="1422"/>
                </a:cubicBezTo>
                <a:cubicBezTo>
                  <a:pt x="7214" y="1409"/>
                  <a:pt x="7214" y="395"/>
                  <a:pt x="7214" y="395"/>
                </a:cubicBezTo>
                <a:lnTo>
                  <a:pt x="7214" y="395"/>
                </a:lnTo>
                <a:close/>
                <a:moveTo>
                  <a:pt x="7305" y="260"/>
                </a:moveTo>
                <a:lnTo>
                  <a:pt x="7305" y="260"/>
                </a:lnTo>
                <a:cubicBezTo>
                  <a:pt x="7357" y="260"/>
                  <a:pt x="7397" y="228"/>
                  <a:pt x="7397" y="167"/>
                </a:cubicBezTo>
                <a:cubicBezTo>
                  <a:pt x="7397" y="155"/>
                  <a:pt x="7397" y="135"/>
                  <a:pt x="7397" y="128"/>
                </a:cubicBezTo>
                <a:cubicBezTo>
                  <a:pt x="7397" y="66"/>
                  <a:pt x="7356" y="34"/>
                  <a:pt x="7305" y="34"/>
                </a:cubicBezTo>
                <a:cubicBezTo>
                  <a:pt x="7253" y="34"/>
                  <a:pt x="7212" y="66"/>
                  <a:pt x="7212" y="128"/>
                </a:cubicBezTo>
                <a:cubicBezTo>
                  <a:pt x="7212" y="136"/>
                  <a:pt x="7212" y="153"/>
                  <a:pt x="7212" y="167"/>
                </a:cubicBezTo>
                <a:cubicBezTo>
                  <a:pt x="7212" y="228"/>
                  <a:pt x="7253" y="260"/>
                  <a:pt x="7305" y="260"/>
                </a:cubicBezTo>
                <a:lnTo>
                  <a:pt x="7305" y="260"/>
                </a:lnTo>
                <a:close/>
                <a:moveTo>
                  <a:pt x="965" y="558"/>
                </a:moveTo>
                <a:lnTo>
                  <a:pt x="965" y="558"/>
                </a:lnTo>
                <a:cubicBezTo>
                  <a:pt x="841" y="558"/>
                  <a:pt x="795" y="558"/>
                  <a:pt x="652" y="558"/>
                </a:cubicBezTo>
                <a:cubicBezTo>
                  <a:pt x="300" y="558"/>
                  <a:pt x="180" y="782"/>
                  <a:pt x="180" y="983"/>
                </a:cubicBezTo>
                <a:cubicBezTo>
                  <a:pt x="180" y="1186"/>
                  <a:pt x="300" y="1407"/>
                  <a:pt x="652" y="1407"/>
                </a:cubicBezTo>
                <a:cubicBezTo>
                  <a:pt x="796" y="1407"/>
                  <a:pt x="857" y="1407"/>
                  <a:pt x="965" y="1407"/>
                </a:cubicBezTo>
                <a:cubicBezTo>
                  <a:pt x="1333" y="1407"/>
                  <a:pt x="1440" y="1174"/>
                  <a:pt x="1440" y="983"/>
                </a:cubicBezTo>
                <a:cubicBezTo>
                  <a:pt x="1440" y="812"/>
                  <a:pt x="1344" y="558"/>
                  <a:pt x="965" y="558"/>
                </a:cubicBezTo>
                <a:lnTo>
                  <a:pt x="965" y="558"/>
                </a:lnTo>
                <a:close/>
                <a:moveTo>
                  <a:pt x="1669" y="1571"/>
                </a:moveTo>
                <a:lnTo>
                  <a:pt x="1669" y="1571"/>
                </a:lnTo>
                <a:cubicBezTo>
                  <a:pt x="1596" y="1571"/>
                  <a:pt x="1549" y="1534"/>
                  <a:pt x="1535" y="1456"/>
                </a:cubicBezTo>
                <a:lnTo>
                  <a:pt x="1511" y="1328"/>
                </a:lnTo>
                <a:cubicBezTo>
                  <a:pt x="1471" y="1402"/>
                  <a:pt x="1324" y="1571"/>
                  <a:pt x="1005" y="1571"/>
                </a:cubicBezTo>
                <a:cubicBezTo>
                  <a:pt x="1005" y="1571"/>
                  <a:pt x="810" y="1571"/>
                  <a:pt x="639" y="1571"/>
                </a:cubicBezTo>
                <a:cubicBezTo>
                  <a:pt x="140" y="1571"/>
                  <a:pt x="0" y="1233"/>
                  <a:pt x="0" y="983"/>
                </a:cubicBezTo>
                <a:cubicBezTo>
                  <a:pt x="0" y="701"/>
                  <a:pt x="169" y="395"/>
                  <a:pt x="639" y="395"/>
                </a:cubicBezTo>
                <a:cubicBezTo>
                  <a:pt x="736" y="395"/>
                  <a:pt x="852" y="395"/>
                  <a:pt x="1005" y="395"/>
                </a:cubicBezTo>
                <a:cubicBezTo>
                  <a:pt x="1362" y="395"/>
                  <a:pt x="1561" y="603"/>
                  <a:pt x="1608" y="856"/>
                </a:cubicBezTo>
                <a:cubicBezTo>
                  <a:pt x="1648" y="1067"/>
                  <a:pt x="1742" y="1571"/>
                  <a:pt x="1742" y="1571"/>
                </a:cubicBezTo>
                <a:cubicBezTo>
                  <a:pt x="1742" y="1571"/>
                  <a:pt x="1708" y="1571"/>
                  <a:pt x="1669" y="1571"/>
                </a:cubicBezTo>
                <a:lnTo>
                  <a:pt x="1669" y="1571"/>
                </a:lnTo>
                <a:close/>
                <a:moveTo>
                  <a:pt x="6267" y="1496"/>
                </a:moveTo>
                <a:lnTo>
                  <a:pt x="6267" y="1496"/>
                </a:lnTo>
                <a:cubicBezTo>
                  <a:pt x="6217" y="1565"/>
                  <a:pt x="6182" y="1589"/>
                  <a:pt x="6139" y="1589"/>
                </a:cubicBezTo>
                <a:cubicBezTo>
                  <a:pt x="6078" y="1589"/>
                  <a:pt x="6055" y="1556"/>
                  <a:pt x="6011" y="1496"/>
                </a:cubicBezTo>
                <a:cubicBezTo>
                  <a:pt x="5906" y="1353"/>
                  <a:pt x="5205" y="395"/>
                  <a:pt x="5205" y="395"/>
                </a:cubicBezTo>
                <a:cubicBezTo>
                  <a:pt x="5205" y="395"/>
                  <a:pt x="5272" y="395"/>
                  <a:pt x="5313" y="395"/>
                </a:cubicBezTo>
                <a:cubicBezTo>
                  <a:pt x="5430" y="395"/>
                  <a:pt x="5464" y="436"/>
                  <a:pt x="5512" y="504"/>
                </a:cubicBezTo>
                <a:cubicBezTo>
                  <a:pt x="5534" y="534"/>
                  <a:pt x="6143" y="1393"/>
                  <a:pt x="6143" y="1393"/>
                </a:cubicBezTo>
                <a:cubicBezTo>
                  <a:pt x="6143" y="1393"/>
                  <a:pt x="6752" y="535"/>
                  <a:pt x="6777" y="500"/>
                </a:cubicBezTo>
                <a:cubicBezTo>
                  <a:pt x="6822" y="436"/>
                  <a:pt x="6857" y="395"/>
                  <a:pt x="6974" y="395"/>
                </a:cubicBezTo>
                <a:cubicBezTo>
                  <a:pt x="7007" y="395"/>
                  <a:pt x="7070" y="395"/>
                  <a:pt x="7070" y="395"/>
                </a:cubicBezTo>
                <a:cubicBezTo>
                  <a:pt x="7070" y="395"/>
                  <a:pt x="6352" y="1379"/>
                  <a:pt x="6267" y="1496"/>
                </a:cubicBezTo>
                <a:lnTo>
                  <a:pt x="6267" y="1496"/>
                </a:lnTo>
                <a:close/>
                <a:moveTo>
                  <a:pt x="8243" y="558"/>
                </a:moveTo>
                <a:lnTo>
                  <a:pt x="8243" y="558"/>
                </a:lnTo>
                <a:cubicBezTo>
                  <a:pt x="8319" y="558"/>
                  <a:pt x="8620" y="558"/>
                  <a:pt x="8729" y="558"/>
                </a:cubicBezTo>
                <a:cubicBezTo>
                  <a:pt x="8897" y="558"/>
                  <a:pt x="8937" y="663"/>
                  <a:pt x="8937" y="730"/>
                </a:cubicBezTo>
                <a:cubicBezTo>
                  <a:pt x="8937" y="790"/>
                  <a:pt x="8901" y="901"/>
                  <a:pt x="8729" y="901"/>
                </a:cubicBezTo>
                <a:cubicBezTo>
                  <a:pt x="8615" y="901"/>
                  <a:pt x="7784" y="901"/>
                  <a:pt x="7784" y="901"/>
                </a:cubicBezTo>
                <a:cubicBezTo>
                  <a:pt x="7795" y="784"/>
                  <a:pt x="7893" y="558"/>
                  <a:pt x="8243" y="558"/>
                </a:cubicBezTo>
                <a:lnTo>
                  <a:pt x="8243" y="558"/>
                </a:lnTo>
                <a:close/>
                <a:moveTo>
                  <a:pt x="9089" y="1537"/>
                </a:moveTo>
                <a:lnTo>
                  <a:pt x="9089" y="1537"/>
                </a:lnTo>
                <a:cubicBezTo>
                  <a:pt x="9089" y="1441"/>
                  <a:pt x="9034" y="1407"/>
                  <a:pt x="8941" y="1407"/>
                </a:cubicBezTo>
                <a:cubicBezTo>
                  <a:pt x="8889" y="1407"/>
                  <a:pt x="8242" y="1407"/>
                  <a:pt x="8242" y="1407"/>
                </a:cubicBezTo>
                <a:cubicBezTo>
                  <a:pt x="7914" y="1407"/>
                  <a:pt x="7799" y="1204"/>
                  <a:pt x="7784" y="1064"/>
                </a:cubicBezTo>
                <a:cubicBezTo>
                  <a:pt x="7784" y="1064"/>
                  <a:pt x="8528" y="1064"/>
                  <a:pt x="8753" y="1064"/>
                </a:cubicBezTo>
                <a:cubicBezTo>
                  <a:pt x="9036" y="1064"/>
                  <a:pt x="9119" y="861"/>
                  <a:pt x="9119" y="730"/>
                </a:cubicBezTo>
                <a:cubicBezTo>
                  <a:pt x="9119" y="590"/>
                  <a:pt x="9029" y="395"/>
                  <a:pt x="8753" y="395"/>
                </a:cubicBezTo>
                <a:cubicBezTo>
                  <a:pt x="8504" y="395"/>
                  <a:pt x="8230" y="395"/>
                  <a:pt x="8230" y="395"/>
                </a:cubicBezTo>
                <a:cubicBezTo>
                  <a:pt x="7753" y="395"/>
                  <a:pt x="7596" y="720"/>
                  <a:pt x="7596" y="983"/>
                </a:cubicBezTo>
                <a:cubicBezTo>
                  <a:pt x="7596" y="1272"/>
                  <a:pt x="7775" y="1571"/>
                  <a:pt x="8228" y="1571"/>
                </a:cubicBezTo>
                <a:lnTo>
                  <a:pt x="9089" y="1571"/>
                </a:lnTo>
                <a:cubicBezTo>
                  <a:pt x="9089" y="1571"/>
                  <a:pt x="9089" y="1546"/>
                  <a:pt x="9089" y="1537"/>
                </a:cubicBez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70605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bbVie_PowerPoint_Template_Standard_2003">
  <a:themeElements>
    <a:clrScheme name="AbbVie_PowerPoint_Template_Standard_2003 1">
      <a:dk1>
        <a:srgbClr val="070605"/>
      </a:dk1>
      <a:lt1>
        <a:srgbClr val="FFFFFF"/>
      </a:lt1>
      <a:dk2>
        <a:srgbClr val="DC8633"/>
      </a:dk2>
      <a:lt2>
        <a:srgbClr val="702082"/>
      </a:lt2>
      <a:accent1>
        <a:srgbClr val="7DA1C4"/>
      </a:accent1>
      <a:accent2>
        <a:srgbClr val="6BBBAE"/>
      </a:accent2>
      <a:accent3>
        <a:srgbClr val="FFFFFF"/>
      </a:accent3>
      <a:accent4>
        <a:srgbClr val="050403"/>
      </a:accent4>
      <a:accent5>
        <a:srgbClr val="BFCDDE"/>
      </a:accent5>
      <a:accent6>
        <a:srgbClr val="60A99D"/>
      </a:accent6>
      <a:hlink>
        <a:srgbClr val="84BD00"/>
      </a:hlink>
      <a:folHlink>
        <a:srgbClr val="0082B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bbVie_PowerPoint_Template_Standard_2003 1">
        <a:dk1>
          <a:srgbClr val="070605"/>
        </a:dk1>
        <a:lt1>
          <a:srgbClr val="FFFFFF"/>
        </a:lt1>
        <a:dk2>
          <a:srgbClr val="DC8633"/>
        </a:dk2>
        <a:lt2>
          <a:srgbClr val="702082"/>
        </a:lt2>
        <a:accent1>
          <a:srgbClr val="7DA1C4"/>
        </a:accent1>
        <a:accent2>
          <a:srgbClr val="6BBBAE"/>
        </a:accent2>
        <a:accent3>
          <a:srgbClr val="FFFFFF"/>
        </a:accent3>
        <a:accent4>
          <a:srgbClr val="050403"/>
        </a:accent4>
        <a:accent5>
          <a:srgbClr val="BFCDDE"/>
        </a:accent5>
        <a:accent6>
          <a:srgbClr val="60A99D"/>
        </a:accent6>
        <a:hlink>
          <a:srgbClr val="84BD00"/>
        </a:hlink>
        <a:folHlink>
          <a:srgbClr val="0082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bbVie Design 2">
  <a:themeElements>
    <a:clrScheme name="AbbVie Design 2 1">
      <a:dk1>
        <a:srgbClr val="000000"/>
      </a:dk1>
      <a:lt1>
        <a:srgbClr val="FFFFFF"/>
      </a:lt1>
      <a:dk2>
        <a:srgbClr val="DC8633"/>
      </a:dk2>
      <a:lt2>
        <a:srgbClr val="702082"/>
      </a:lt2>
      <a:accent1>
        <a:srgbClr val="7DA1C4"/>
      </a:accent1>
      <a:accent2>
        <a:srgbClr val="6BBBAE"/>
      </a:accent2>
      <a:accent3>
        <a:srgbClr val="FFFFFF"/>
      </a:accent3>
      <a:accent4>
        <a:srgbClr val="000000"/>
      </a:accent4>
      <a:accent5>
        <a:srgbClr val="BFCDDE"/>
      </a:accent5>
      <a:accent6>
        <a:srgbClr val="60A99D"/>
      </a:accent6>
      <a:hlink>
        <a:srgbClr val="84BD00"/>
      </a:hlink>
      <a:folHlink>
        <a:srgbClr val="0082BA"/>
      </a:folHlink>
    </a:clrScheme>
    <a:fontScheme name="AbbVie Design 2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bbVie Design 2 1">
        <a:dk1>
          <a:srgbClr val="000000"/>
        </a:dk1>
        <a:lt1>
          <a:srgbClr val="FFFFFF"/>
        </a:lt1>
        <a:dk2>
          <a:srgbClr val="DC8633"/>
        </a:dk2>
        <a:lt2>
          <a:srgbClr val="702082"/>
        </a:lt2>
        <a:accent1>
          <a:srgbClr val="7DA1C4"/>
        </a:accent1>
        <a:accent2>
          <a:srgbClr val="6BBBAE"/>
        </a:accent2>
        <a:accent3>
          <a:srgbClr val="FFFFFF"/>
        </a:accent3>
        <a:accent4>
          <a:srgbClr val="000000"/>
        </a:accent4>
        <a:accent5>
          <a:srgbClr val="BFCDDE"/>
        </a:accent5>
        <a:accent6>
          <a:srgbClr val="60A99D"/>
        </a:accent6>
        <a:hlink>
          <a:srgbClr val="84BD00"/>
        </a:hlink>
        <a:folHlink>
          <a:srgbClr val="0082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bVie Design 2 2">
        <a:dk1>
          <a:srgbClr val="070605"/>
        </a:dk1>
        <a:lt1>
          <a:srgbClr val="FFFFFF"/>
        </a:lt1>
        <a:dk2>
          <a:srgbClr val="DC8633"/>
        </a:dk2>
        <a:lt2>
          <a:srgbClr val="702082"/>
        </a:lt2>
        <a:accent1>
          <a:srgbClr val="7DA1C4"/>
        </a:accent1>
        <a:accent2>
          <a:srgbClr val="6BBBAE"/>
        </a:accent2>
        <a:accent3>
          <a:srgbClr val="FFFFFF"/>
        </a:accent3>
        <a:accent4>
          <a:srgbClr val="050403"/>
        </a:accent4>
        <a:accent5>
          <a:srgbClr val="BFCDDE"/>
        </a:accent5>
        <a:accent6>
          <a:srgbClr val="60A99D"/>
        </a:accent6>
        <a:hlink>
          <a:srgbClr val="84BD00"/>
        </a:hlink>
        <a:folHlink>
          <a:srgbClr val="0082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AbbVie_PowerPoint_Template_Standard_2003</Template>
  <TotalTime>48593</TotalTime>
  <Words>581</Words>
  <Application>Microsoft Office PowerPoint</Application>
  <PresentationFormat>Widescreen</PresentationFormat>
  <Paragraphs>48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inherit</vt:lpstr>
      <vt:lpstr>TimesNewRoman</vt:lpstr>
      <vt:lpstr>AbbVie_PowerPoint_Template_Standard_2003</vt:lpstr>
      <vt:lpstr>AbbVie Design 2</vt:lpstr>
      <vt:lpstr>Sicurezza Avanzata: Prevenzione Collisioni Pedoni-Carrelli nelle aree produttive</vt:lpstr>
      <vt:lpstr>  </vt:lpstr>
      <vt:lpstr>  </vt:lpstr>
      <vt:lpstr>  </vt:lpstr>
      <vt:lpstr>  </vt:lpstr>
      <vt:lpstr>  </vt:lpstr>
      <vt:lpstr>  </vt:lpstr>
      <vt:lpstr>PowerPoint Presentation</vt:lpstr>
    </vt:vector>
  </TitlesOfParts>
  <Company>Abbott Laboratories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CALIBRI 32PT,  ALL CAPS, MATCH TO BRACKET COLOR</dc:title>
  <dc:creator>Administrator</dc:creator>
  <cp:lastModifiedBy>Gironi, Luca</cp:lastModifiedBy>
  <cp:revision>1698</cp:revision>
  <cp:lastPrinted>2018-12-07T16:18:21Z</cp:lastPrinted>
  <dcterms:created xsi:type="dcterms:W3CDTF">2012-09-28T16:54:05Z</dcterms:created>
  <dcterms:modified xsi:type="dcterms:W3CDTF">2025-06-27T13:39:15Z</dcterms:modified>
</cp:coreProperties>
</file>