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146847322" r:id="rId3"/>
    <p:sldId id="935" r:id="rId4"/>
    <p:sldId id="2146847318" r:id="rId5"/>
    <p:sldId id="2146847319" r:id="rId6"/>
    <p:sldId id="2146847320" r:id="rId7"/>
    <p:sldId id="2146847321" r:id="rId8"/>
    <p:sldId id="2146847317" r:id="rId9"/>
    <p:sldId id="579" r:id="rId10"/>
    <p:sldId id="295" r:id="rId11"/>
    <p:sldId id="27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samonti, B (Benedetto)" userId="f6558209-8f22-4e7c-a1fd-ca47ac064f74" providerId="ADAL" clId="{DD0EC09D-2BF7-4F75-A512-C41D8615ADF1}"/>
    <pc:docChg chg="modSld">
      <pc:chgData name="Passamonti, B (Benedetto)" userId="f6558209-8f22-4e7c-a1fd-ca47ac064f74" providerId="ADAL" clId="{DD0EC09D-2BF7-4F75-A512-C41D8615ADF1}" dt="2023-09-27T13:53:50.057" v="1" actId="13926"/>
      <pc:docMkLst>
        <pc:docMk/>
      </pc:docMkLst>
      <pc:sldChg chg="modSp mod">
        <pc:chgData name="Passamonti, B (Benedetto)" userId="f6558209-8f22-4e7c-a1fd-ca47ac064f74" providerId="ADAL" clId="{DD0EC09D-2BF7-4F75-A512-C41D8615ADF1}" dt="2023-09-27T13:53:50.057" v="1" actId="13926"/>
        <pc:sldMkLst>
          <pc:docMk/>
          <pc:sldMk cId="503144312" sldId="579"/>
        </pc:sldMkLst>
        <pc:spChg chg="mod">
          <ac:chgData name="Passamonti, B (Benedetto)" userId="f6558209-8f22-4e7c-a1fd-ca47ac064f74" providerId="ADAL" clId="{DD0EC09D-2BF7-4F75-A512-C41D8615ADF1}" dt="2023-09-27T13:53:50.057" v="1" actId="13926"/>
          <ac:spMkLst>
            <pc:docMk/>
            <pc:sldMk cId="503144312" sldId="579"/>
            <ac:spMk id="9" creationId="{4C9290DD-29F0-44F7-4E82-BB7748F5981F}"/>
          </ac:spMkLst>
        </pc:spChg>
      </pc:sldChg>
      <pc:sldChg chg="modSp mod">
        <pc:chgData name="Passamonti, B (Benedetto)" userId="f6558209-8f22-4e7c-a1fd-ca47ac064f74" providerId="ADAL" clId="{DD0EC09D-2BF7-4F75-A512-C41D8615ADF1}" dt="2023-09-27T13:53:32.158" v="0" actId="13926"/>
        <pc:sldMkLst>
          <pc:docMk/>
          <pc:sldMk cId="3353160700" sldId="2146847317"/>
        </pc:sldMkLst>
        <pc:spChg chg="mod">
          <ac:chgData name="Passamonti, B (Benedetto)" userId="f6558209-8f22-4e7c-a1fd-ca47ac064f74" providerId="ADAL" clId="{DD0EC09D-2BF7-4F75-A512-C41D8615ADF1}" dt="2023-09-27T13:53:32.158" v="0" actId="13926"/>
          <ac:spMkLst>
            <pc:docMk/>
            <pc:sldMk cId="3353160700" sldId="2146847317"/>
            <ac:spMk id="5" creationId="{6B0FA51F-DD45-0E51-AA48-3ADF5FF89B91}"/>
          </ac:spMkLst>
        </pc:spChg>
      </pc:sldChg>
    </pc:docChg>
  </pc:docChgLst>
  <pc:docChgLst>
    <pc:chgData name="Mattocci, A (Alberto)" userId="95925ac7-c149-45c5-97e7-4a2dedead0e2" providerId="ADAL" clId="{2A31136A-F920-4C25-A90C-5FE0D2DE3CA4}"/>
    <pc:docChg chg="delSld modSld">
      <pc:chgData name="Mattocci, A (Alberto)" userId="95925ac7-c149-45c5-97e7-4a2dedead0e2" providerId="ADAL" clId="{2A31136A-F920-4C25-A90C-5FE0D2DE3CA4}" dt="2023-09-27T13:32:06.689" v="25" actId="47"/>
      <pc:docMkLst>
        <pc:docMk/>
      </pc:docMkLst>
      <pc:sldChg chg="addSp delSp modSp del mod modAnim">
        <pc:chgData name="Mattocci, A (Alberto)" userId="95925ac7-c149-45c5-97e7-4a2dedead0e2" providerId="ADAL" clId="{2A31136A-F920-4C25-A90C-5FE0D2DE3CA4}" dt="2023-09-27T13:32:06.689" v="25" actId="47"/>
        <pc:sldMkLst>
          <pc:docMk/>
          <pc:sldMk cId="163214562" sldId="265"/>
        </pc:sldMkLst>
        <pc:spChg chg="del">
          <ac:chgData name="Mattocci, A (Alberto)" userId="95925ac7-c149-45c5-97e7-4a2dedead0e2" providerId="ADAL" clId="{2A31136A-F920-4C25-A90C-5FE0D2DE3CA4}" dt="2023-09-27T13:18:30.851" v="6" actId="478"/>
          <ac:spMkLst>
            <pc:docMk/>
            <pc:sldMk cId="163214562" sldId="265"/>
            <ac:spMk id="2" creationId="{9984E5A9-B74C-43B2-9897-570623A8A096}"/>
          </ac:spMkLst>
        </pc:spChg>
        <pc:spChg chg="del">
          <ac:chgData name="Mattocci, A (Alberto)" userId="95925ac7-c149-45c5-97e7-4a2dedead0e2" providerId="ADAL" clId="{2A31136A-F920-4C25-A90C-5FE0D2DE3CA4}" dt="2023-09-27T13:18:30.851" v="6" actId="478"/>
          <ac:spMkLst>
            <pc:docMk/>
            <pc:sldMk cId="163214562" sldId="265"/>
            <ac:spMk id="9" creationId="{93A4D801-583A-49A1-A815-0E8E72C8B414}"/>
          </ac:spMkLst>
        </pc:spChg>
        <pc:spChg chg="del">
          <ac:chgData name="Mattocci, A (Alberto)" userId="95925ac7-c149-45c5-97e7-4a2dedead0e2" providerId="ADAL" clId="{2A31136A-F920-4C25-A90C-5FE0D2DE3CA4}" dt="2023-09-27T13:18:30.851" v="6" actId="478"/>
          <ac:spMkLst>
            <pc:docMk/>
            <pc:sldMk cId="163214562" sldId="265"/>
            <ac:spMk id="22" creationId="{FBC1D066-B1F8-430E-B046-0A59848EE1F6}"/>
          </ac:spMkLst>
        </pc:spChg>
        <pc:spChg chg="del">
          <ac:chgData name="Mattocci, A (Alberto)" userId="95925ac7-c149-45c5-97e7-4a2dedead0e2" providerId="ADAL" clId="{2A31136A-F920-4C25-A90C-5FE0D2DE3CA4}" dt="2023-09-27T13:18:30.851" v="6" actId="478"/>
          <ac:spMkLst>
            <pc:docMk/>
            <pc:sldMk cId="163214562" sldId="265"/>
            <ac:spMk id="25" creationId="{08E271C7-179B-499B-B49D-FC290D8E1B34}"/>
          </ac:spMkLst>
        </pc:sp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3" creationId="{CD156DCB-6686-4CC8-951F-A033E2297A8B}"/>
          </ac:picMkLst>
        </pc:picChg>
        <pc:picChg chg="add mod">
          <ac:chgData name="Mattocci, A (Alberto)" userId="95925ac7-c149-45c5-97e7-4a2dedead0e2" providerId="ADAL" clId="{2A31136A-F920-4C25-A90C-5FE0D2DE3CA4}" dt="2023-09-27T13:32:02.176" v="24" actId="14100"/>
          <ac:picMkLst>
            <pc:docMk/>
            <pc:sldMk cId="163214562" sldId="265"/>
            <ac:picMk id="4" creationId="{593834E7-6F0E-D88D-E202-910277D92140}"/>
          </ac:picMkLst>
        </pc:pic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10" creationId="{ED31A0BB-35DB-4E4F-A984-18D997FD860E}"/>
          </ac:picMkLst>
        </pc:pic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14" creationId="{9E1358ED-607E-4F9C-97ED-A4507F96D957}"/>
          </ac:picMkLst>
        </pc:pic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27" creationId="{A768FD3E-7553-4099-BA53-D162BEF4A89A}"/>
          </ac:picMkLst>
        </pc:pic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31" creationId="{51EE0D54-08C3-4040-B1CF-1B36559B96D9}"/>
          </ac:picMkLst>
        </pc:picChg>
        <pc:picChg chg="del">
          <ac:chgData name="Mattocci, A (Alberto)" userId="95925ac7-c149-45c5-97e7-4a2dedead0e2" providerId="ADAL" clId="{2A31136A-F920-4C25-A90C-5FE0D2DE3CA4}" dt="2023-09-27T13:18:30.851" v="6" actId="478"/>
          <ac:picMkLst>
            <pc:docMk/>
            <pc:sldMk cId="163214562" sldId="265"/>
            <ac:picMk id="1030" creationId="{59C8BABC-D680-4D62-B2BE-21878E61FB94}"/>
          </ac:picMkLst>
        </pc:picChg>
      </pc:sldChg>
      <pc:sldChg chg="modSp mod">
        <pc:chgData name="Mattocci, A (Alberto)" userId="95925ac7-c149-45c5-97e7-4a2dedead0e2" providerId="ADAL" clId="{2A31136A-F920-4C25-A90C-5FE0D2DE3CA4}" dt="2023-09-27T13:17:43.221" v="3" actId="14100"/>
        <pc:sldMkLst>
          <pc:docMk/>
          <pc:sldMk cId="1630632585" sldId="275"/>
        </pc:sldMkLst>
        <pc:picChg chg="mod">
          <ac:chgData name="Mattocci, A (Alberto)" userId="95925ac7-c149-45c5-97e7-4a2dedead0e2" providerId="ADAL" clId="{2A31136A-F920-4C25-A90C-5FE0D2DE3CA4}" dt="2023-09-27T13:17:38.208" v="1" actId="1076"/>
          <ac:picMkLst>
            <pc:docMk/>
            <pc:sldMk cId="1630632585" sldId="275"/>
            <ac:picMk id="8" creationId="{592C252E-4363-4109-967F-0A9EB48E9497}"/>
          </ac:picMkLst>
        </pc:picChg>
        <pc:picChg chg="mod">
          <ac:chgData name="Mattocci, A (Alberto)" userId="95925ac7-c149-45c5-97e7-4a2dedead0e2" providerId="ADAL" clId="{2A31136A-F920-4C25-A90C-5FE0D2DE3CA4}" dt="2023-09-27T13:17:43.221" v="3" actId="14100"/>
          <ac:picMkLst>
            <pc:docMk/>
            <pc:sldMk cId="1630632585" sldId="275"/>
            <ac:picMk id="10" creationId="{05DC9B6B-EE1F-4609-9B6D-EFC9A80E1D98}"/>
          </ac:picMkLst>
        </pc:picChg>
      </pc:sldChg>
      <pc:sldChg chg="modSp mod">
        <pc:chgData name="Mattocci, A (Alberto)" userId="95925ac7-c149-45c5-97e7-4a2dedead0e2" providerId="ADAL" clId="{2A31136A-F920-4C25-A90C-5FE0D2DE3CA4}" dt="2023-09-27T13:31:54.177" v="23" actId="1076"/>
        <pc:sldMkLst>
          <pc:docMk/>
          <pc:sldMk cId="503144312" sldId="579"/>
        </pc:sldMkLst>
        <pc:spChg chg="mod">
          <ac:chgData name="Mattocci, A (Alberto)" userId="95925ac7-c149-45c5-97e7-4a2dedead0e2" providerId="ADAL" clId="{2A31136A-F920-4C25-A90C-5FE0D2DE3CA4}" dt="2023-09-27T13:31:54.177" v="23" actId="1076"/>
          <ac:spMkLst>
            <pc:docMk/>
            <pc:sldMk cId="503144312" sldId="579"/>
            <ac:spMk id="9" creationId="{4C9290DD-29F0-44F7-4E82-BB7748F5981F}"/>
          </ac:spMkLst>
        </pc:spChg>
        <pc:picChg chg="mod">
          <ac:chgData name="Mattocci, A (Alberto)" userId="95925ac7-c149-45c5-97e7-4a2dedead0e2" providerId="ADAL" clId="{2A31136A-F920-4C25-A90C-5FE0D2DE3CA4}" dt="2023-09-27T13:31:51.025" v="22" actId="1076"/>
          <ac:picMkLst>
            <pc:docMk/>
            <pc:sldMk cId="503144312" sldId="579"/>
            <ac:picMk id="5" creationId="{C7ABF6C7-FAF2-519D-01DD-5E33777ABB53}"/>
          </ac:picMkLst>
        </pc:picChg>
      </pc:sldChg>
      <pc:sldChg chg="modSp mod">
        <pc:chgData name="Mattocci, A (Alberto)" userId="95925ac7-c149-45c5-97e7-4a2dedead0e2" providerId="ADAL" clId="{2A31136A-F920-4C25-A90C-5FE0D2DE3CA4}" dt="2023-09-27T13:30:10.504" v="12" actId="20577"/>
        <pc:sldMkLst>
          <pc:docMk/>
          <pc:sldMk cId="1859750384" sldId="935"/>
        </pc:sldMkLst>
        <pc:spChg chg="mod">
          <ac:chgData name="Mattocci, A (Alberto)" userId="95925ac7-c149-45c5-97e7-4a2dedead0e2" providerId="ADAL" clId="{2A31136A-F920-4C25-A90C-5FE0D2DE3CA4}" dt="2023-09-27T13:30:10.504" v="12" actId="20577"/>
          <ac:spMkLst>
            <pc:docMk/>
            <pc:sldMk cId="1859750384" sldId="935"/>
            <ac:spMk id="3" creationId="{25318C2C-5080-4183-857D-22CCE9750931}"/>
          </ac:spMkLst>
        </pc:spChg>
      </pc:sldChg>
      <pc:sldChg chg="modSp mod">
        <pc:chgData name="Mattocci, A (Alberto)" userId="95925ac7-c149-45c5-97e7-4a2dedead0e2" providerId="ADAL" clId="{2A31136A-F920-4C25-A90C-5FE0D2DE3CA4}" dt="2023-09-27T13:30:22.723" v="15" actId="5793"/>
        <pc:sldMkLst>
          <pc:docMk/>
          <pc:sldMk cId="2545449907" sldId="2146847318"/>
        </pc:sldMkLst>
        <pc:spChg chg="mod">
          <ac:chgData name="Mattocci, A (Alberto)" userId="95925ac7-c149-45c5-97e7-4a2dedead0e2" providerId="ADAL" clId="{2A31136A-F920-4C25-A90C-5FE0D2DE3CA4}" dt="2023-09-27T13:30:22.723" v="15" actId="5793"/>
          <ac:spMkLst>
            <pc:docMk/>
            <pc:sldMk cId="2545449907" sldId="2146847318"/>
            <ac:spMk id="3" creationId="{25318C2C-5080-4183-857D-22CCE9750931}"/>
          </ac:spMkLst>
        </pc:spChg>
      </pc:sldChg>
      <pc:sldChg chg="modSp mod">
        <pc:chgData name="Mattocci, A (Alberto)" userId="95925ac7-c149-45c5-97e7-4a2dedead0e2" providerId="ADAL" clId="{2A31136A-F920-4C25-A90C-5FE0D2DE3CA4}" dt="2023-09-27T13:29:55.992" v="9" actId="207"/>
        <pc:sldMkLst>
          <pc:docMk/>
          <pc:sldMk cId="3310337082" sldId="2146847319"/>
        </pc:sldMkLst>
        <pc:spChg chg="mod">
          <ac:chgData name="Mattocci, A (Alberto)" userId="95925ac7-c149-45c5-97e7-4a2dedead0e2" providerId="ADAL" clId="{2A31136A-F920-4C25-A90C-5FE0D2DE3CA4}" dt="2023-09-27T13:29:55.992" v="9" actId="207"/>
          <ac:spMkLst>
            <pc:docMk/>
            <pc:sldMk cId="3310337082" sldId="2146847319"/>
            <ac:spMk id="7" creationId="{9849013E-08CF-C5DE-EE0D-C060CDA9609D}"/>
          </ac:spMkLst>
        </pc:spChg>
      </pc:sldChg>
      <pc:sldChg chg="modSp mod">
        <pc:chgData name="Mattocci, A (Alberto)" userId="95925ac7-c149-45c5-97e7-4a2dedead0e2" providerId="ADAL" clId="{2A31136A-F920-4C25-A90C-5FE0D2DE3CA4}" dt="2023-09-27T13:30:46.832" v="18" actId="1076"/>
        <pc:sldMkLst>
          <pc:docMk/>
          <pc:sldMk cId="2399929108" sldId="2146847320"/>
        </pc:sldMkLst>
        <pc:spChg chg="mod">
          <ac:chgData name="Mattocci, A (Alberto)" userId="95925ac7-c149-45c5-97e7-4a2dedead0e2" providerId="ADAL" clId="{2A31136A-F920-4C25-A90C-5FE0D2DE3CA4}" dt="2023-09-27T13:30:43.935" v="17" actId="14100"/>
          <ac:spMkLst>
            <pc:docMk/>
            <pc:sldMk cId="2399929108" sldId="2146847320"/>
            <ac:spMk id="2" creationId="{7A7BEB1E-D253-6542-B682-C35831ED9BA5}"/>
          </ac:spMkLst>
        </pc:spChg>
        <pc:spChg chg="mod">
          <ac:chgData name="Mattocci, A (Alberto)" userId="95925ac7-c149-45c5-97e7-4a2dedead0e2" providerId="ADAL" clId="{2A31136A-F920-4C25-A90C-5FE0D2DE3CA4}" dt="2023-09-27T13:30:46.832" v="18" actId="1076"/>
          <ac:spMkLst>
            <pc:docMk/>
            <pc:sldMk cId="2399929108" sldId="2146847320"/>
            <ac:spMk id="56" creationId="{AF627CC9-8DEB-7947-A949-5E394AE802B4}"/>
          </ac:spMkLst>
        </pc:spChg>
      </pc:sldChg>
      <pc:sldChg chg="modSp mod">
        <pc:chgData name="Mattocci, A (Alberto)" userId="95925ac7-c149-45c5-97e7-4a2dedead0e2" providerId="ADAL" clId="{2A31136A-F920-4C25-A90C-5FE0D2DE3CA4}" dt="2023-09-27T13:30:55.177" v="20" actId="403"/>
        <pc:sldMkLst>
          <pc:docMk/>
          <pc:sldMk cId="2063906548" sldId="2146847321"/>
        </pc:sldMkLst>
        <pc:spChg chg="mod">
          <ac:chgData name="Mattocci, A (Alberto)" userId="95925ac7-c149-45c5-97e7-4a2dedead0e2" providerId="ADAL" clId="{2A31136A-F920-4C25-A90C-5FE0D2DE3CA4}" dt="2023-09-27T13:30:55.177" v="20" actId="403"/>
          <ac:spMkLst>
            <pc:docMk/>
            <pc:sldMk cId="2063906548" sldId="2146847321"/>
            <ac:spMk id="2" creationId="{36257DD7-6407-8E4C-AC8B-E9D4583FF3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BCD9-ABEB-4EBB-8F49-55F2C12B12D6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04EB-95CF-4D33-95B3-1DD724676E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17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D403B-0F6A-4C1F-AE63-FA1FF361F7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D403B-0F6A-4C1F-AE63-FA1FF361F7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4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2871-CEC4-47D5-A5B3-D9C1AC1AABF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0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2FB3F-02FC-494B-806A-BCB59194085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1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2871-CEC4-47D5-A5B3-D9C1AC1AABF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39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655F-8338-AE83-EFA2-AAD84409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C6904-EAD2-D293-44FE-505F96CDD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C1224-5923-AFA4-2DAF-3A80FB68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19E5A-00EC-9FC0-A87D-22B710D9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034E8-8D04-A6EE-E028-3B66EA3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F86E-6F2B-0129-8CAA-938B1C8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5BC7C-8C88-46A7-F984-A9B67C29B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8271-35C7-9FEC-FECA-3A36F4B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C89F-7207-7596-892C-AEF9675F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E937-6367-CDD5-2759-C4422665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41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29685-EB95-8681-3EC2-D260CADEF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D7E10-5FDD-0572-C6F4-A9F27B8D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86F3-E017-F59C-5111-5F439F15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BB5B1-7014-67F9-5226-3893C1AA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490E-368A-CE79-87F0-7ABB6FFB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82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4932000" cy="2200275"/>
          </a:xfrm>
        </p:spPr>
        <p:txBody>
          <a:bodyPr anchor="b"/>
          <a:lstStyle>
            <a:lvl1pPr algn="l">
              <a:defRPr sz="4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3682800"/>
            <a:ext cx="4932000" cy="220027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52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6DC1B-A9C7-4480-B851-0E02F8933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5422BB9-7D8B-4676-8F2D-5EC0CB190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BAE6087F-BE23-4DE7-9871-1AB071529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bjClassifierImageBottom">
            <a:extLst>
              <a:ext uri="{FF2B5EF4-FFF2-40B4-BE49-F238E27FC236}">
                <a16:creationId xmlns:a16="http://schemas.microsoft.com/office/drawing/2014/main" id="{615F54E9-83C0-4219-BFF0-D20AAD28C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0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4932000" cy="2200275"/>
          </a:xfrm>
        </p:spPr>
        <p:txBody>
          <a:bodyPr anchor="b"/>
          <a:lstStyle>
            <a:lvl1pPr algn="l">
              <a:defRPr sz="42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3682800"/>
            <a:ext cx="4932000" cy="2200275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095BC-1111-403B-BEF9-752B7599F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3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7ADEC-4D08-4223-8D28-7E2EC3C8C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BB75B1DF-6D3C-4399-9B6D-563519773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3682800"/>
            <a:ext cx="4932729" cy="220027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E6AF0-C66B-4B32-964D-86B588C01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1" cy="6096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85666-16D6-4604-851C-B7A185B1DF28}"/>
              </a:ext>
            </a:extLst>
          </p:cNvPr>
          <p:cNvSpPr/>
          <p:nvPr userDrawn="1"/>
        </p:nvSpPr>
        <p:spPr>
          <a:xfrm>
            <a:off x="5718000" y="609660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A3A9C-75E7-4271-B53D-C6FF27210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69BB0F-0F4B-4F36-872A-0FBDE110A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</p:spTree>
    <p:extLst>
      <p:ext uri="{BB962C8B-B14F-4D97-AF65-F5344CB8AC3E}">
        <p14:creationId xmlns:p14="http://schemas.microsoft.com/office/powerpoint/2010/main" val="388919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3107064-D3CA-49F7-8E72-46608079AF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2600" y="4950000"/>
            <a:ext cx="2629000" cy="1431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3682800"/>
            <a:ext cx="4932729" cy="868099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E6AF0-C66B-4B32-964D-86B588C01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1600" y="894600"/>
            <a:ext cx="5270400" cy="405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85666-16D6-4604-851C-B7A185B1DF28}"/>
              </a:ext>
            </a:extLst>
          </p:cNvPr>
          <p:cNvSpPr/>
          <p:nvPr userDrawn="1"/>
        </p:nvSpPr>
        <p:spPr>
          <a:xfrm>
            <a:off x="3914600" y="457380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5455C6-D5F5-4149-A018-EF34C10F2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038BE-4835-48B1-A24A-DD5C83634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7" name="bjClassifierImageBottom">
            <a:extLst>
              <a:ext uri="{FF2B5EF4-FFF2-40B4-BE49-F238E27FC236}">
                <a16:creationId xmlns:a16="http://schemas.microsoft.com/office/drawing/2014/main" id="{ED207D7B-A7F6-4F40-8542-C50F4926F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8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3107064-D3CA-49F7-8E72-46608079AF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8600" y="3384000"/>
            <a:ext cx="1913400" cy="168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3682800"/>
            <a:ext cx="4932729" cy="220027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E6AF0-C66B-4B32-964D-86B588C01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2000" y="0"/>
            <a:ext cx="4140000" cy="338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85666-16D6-4604-851C-B7A185B1DF28}"/>
              </a:ext>
            </a:extLst>
          </p:cNvPr>
          <p:cNvSpPr/>
          <p:nvPr userDrawn="1"/>
        </p:nvSpPr>
        <p:spPr>
          <a:xfrm>
            <a:off x="7674000" y="600375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2C68CA-982E-4DE8-82EB-BF63660F9C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2000" y="5067000"/>
            <a:ext cx="1351800" cy="936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00BDD-8329-46E2-A58C-E91584EB7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D561023-0E57-46FD-A1A6-E3815CF8D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8" name="bjClassifierImageBottom">
            <a:extLst>
              <a:ext uri="{FF2B5EF4-FFF2-40B4-BE49-F238E27FC236}">
                <a16:creationId xmlns:a16="http://schemas.microsoft.com/office/drawing/2014/main" id="{1955BCD6-9B52-4AAA-9636-0F644B3EC0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5508000" cy="4456113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5E8A8-7A94-4D3A-8CEF-505EA93C3F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6175" y="1925636"/>
            <a:ext cx="5508000" cy="4456113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bjClassifierImageBottom">
            <a:extLst>
              <a:ext uri="{FF2B5EF4-FFF2-40B4-BE49-F238E27FC236}">
                <a16:creationId xmlns:a16="http://schemas.microsoft.com/office/drawing/2014/main" id="{CC84D033-B052-43DA-B550-9F08DAFD5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6"/>
            <a:ext cx="550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6C6CA-6FA0-41CA-894A-BF8B4460F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6175" y="1925636"/>
            <a:ext cx="550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5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FB6D-FA8B-810B-A543-18D8D677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7783-3BEA-7560-3E91-A87AC6AC4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24F38-C94A-4626-64A3-13E97C7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64CA-1C79-5C38-D7F6-89D19F4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D8ED-0858-8C35-05BF-E797681A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0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6840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6175" y="1925637"/>
            <a:ext cx="424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84744" y="6480175"/>
            <a:ext cx="229431" cy="216000"/>
          </a:xfrm>
        </p:spPr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pic>
        <p:nvPicPr>
          <p:cNvPr id="15" name="bjClassifierImageBottom">
            <a:extLst>
              <a:ext uri="{FF2B5EF4-FFF2-40B4-BE49-F238E27FC236}">
                <a16:creationId xmlns:a16="http://schemas.microsoft.com/office/drawing/2014/main" id="{5A77A8CA-3CA9-480D-8947-C44EAA43A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0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AC7AD6-AF13-4803-9271-D5E2CC654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241"/>
            <a:ext cx="581849" cy="217933"/>
          </a:xfrm>
          <a:prstGeom prst="rect">
            <a:avLst/>
          </a:prstGeom>
        </p:spPr>
      </p:pic>
      <p:pic>
        <p:nvPicPr>
          <p:cNvPr id="5" name="bjClassifierImageBottom">
            <a:extLst>
              <a:ext uri="{FF2B5EF4-FFF2-40B4-BE49-F238E27FC236}">
                <a16:creationId xmlns:a16="http://schemas.microsoft.com/office/drawing/2014/main" id="{BA573010-6F96-4901-AD7C-5250055B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2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424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4175" y="1925637"/>
            <a:ext cx="6840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7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6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6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bjClassifierImageBottom">
            <a:extLst>
              <a:ext uri="{FF2B5EF4-FFF2-40B4-BE49-F238E27FC236}">
                <a16:creationId xmlns:a16="http://schemas.microsoft.com/office/drawing/2014/main" id="{7DF33749-282F-4DCE-84ED-9CC049BC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hree Column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7"/>
            <a:ext cx="3607594" cy="4456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6"/>
            <a:ext cx="3607594" cy="4456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6"/>
            <a:ext cx="3607594" cy="4456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93332-FCA3-4054-A844-0AC0A2544D34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98AB1-9FC0-4F82-97EC-0A6C58121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241"/>
            <a:ext cx="581849" cy="217933"/>
          </a:xfrm>
          <a:prstGeom prst="rect">
            <a:avLst/>
          </a:prstGeom>
        </p:spPr>
      </p:pic>
      <p:pic>
        <p:nvPicPr>
          <p:cNvPr id="18" name="bjClassifierImageBottom">
            <a:extLst>
              <a:ext uri="{FF2B5EF4-FFF2-40B4-BE49-F238E27FC236}">
                <a16:creationId xmlns:a16="http://schemas.microsoft.com/office/drawing/2014/main" id="{73420526-4771-4F83-A1D4-702D84035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3981600"/>
            <a:ext cx="3607594" cy="2400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3981600"/>
            <a:ext cx="3607594" cy="2400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3981600"/>
            <a:ext cx="3607594" cy="2400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A4881-2F50-4460-9F83-A86DF033A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25" y="1934308"/>
            <a:ext cx="11436350" cy="173043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bjClassifierImageBottom">
            <a:extLst>
              <a:ext uri="{FF2B5EF4-FFF2-40B4-BE49-F238E27FC236}">
                <a16:creationId xmlns:a16="http://schemas.microsoft.com/office/drawing/2014/main" id="{F8863591-A765-4AFF-AD9A-B1C6F574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5200" y="1925638"/>
            <a:ext cx="4588975" cy="3537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825" y="1925638"/>
            <a:ext cx="5718175" cy="35377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11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439194"/>
            <a:ext cx="4246200" cy="302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175" y="2439194"/>
            <a:ext cx="5562000" cy="30241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bjClassifierImageBottom">
            <a:extLst>
              <a:ext uri="{FF2B5EF4-FFF2-40B4-BE49-F238E27FC236}">
                <a16:creationId xmlns:a16="http://schemas.microsoft.com/office/drawing/2014/main" id="{4A9CFE58-CB29-47E0-9E94-E84E6A30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5200" y="1925637"/>
            <a:ext cx="4588975" cy="360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825" y="1925638"/>
            <a:ext cx="3607200" cy="1981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3D2010-09BB-46C7-9406-54716849AF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5419" y="3907438"/>
            <a:ext cx="2260800" cy="162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3C699D91-638E-4DB3-B658-EE2EE810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0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4588975" cy="360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925638"/>
            <a:ext cx="3607200" cy="1981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3D2010-09BB-46C7-9406-54716849AF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4988" y="3907438"/>
            <a:ext cx="2260800" cy="162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9B0DF324-F6DD-427C-A792-F3843AE11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4A62-14CB-66DB-9F8C-82EC2B80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0D1AB-33A9-BFD8-58E5-4A04D6EDE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C0D8-29B8-BBB2-F960-B81A149B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636A-FBAD-655C-8C1E-5D72D697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A07D-B752-8E33-6F5A-9ECB9450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960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/Quot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AEE9-0A7F-4479-B507-8B8082AF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27932"/>
            <a:ext cx="7839930" cy="4265503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A2D68-35A0-4566-A489-A0DCE0C9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03DFB-39D8-48D7-A3E4-B542813D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22642-328A-4E13-BB21-565845D7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C7001-7ACA-4329-AA29-DDFD042FF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241"/>
            <a:ext cx="581849" cy="217933"/>
          </a:xfrm>
          <a:prstGeom prst="rect">
            <a:avLst/>
          </a:prstGeom>
        </p:spPr>
      </p:pic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B6B0E516-77AC-4C7E-9EC1-5CDCC9BF6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4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9468000" cy="2152469"/>
          </a:xfrm>
        </p:spPr>
        <p:txBody>
          <a:bodyPr anchor="b"/>
          <a:lstStyle>
            <a:lvl1pPr>
              <a:defRPr sz="5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2A67C-D8D8-4A25-9E9A-EF103EF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0"/>
            <a:ext cx="1687456" cy="5164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3E62-06B7-4FF4-BBAE-FC8A1033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</p:spTree>
    <p:extLst>
      <p:ext uri="{BB962C8B-B14F-4D97-AF65-F5344CB8AC3E}">
        <p14:creationId xmlns:p14="http://schemas.microsoft.com/office/powerpoint/2010/main" val="7625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68000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50191-BF01-466D-9E49-FC416E575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1"/>
            <a:ext cx="1687456" cy="516439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604963-6494-482E-AFB7-C67956A6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</p:spTree>
    <p:extLst>
      <p:ext uri="{BB962C8B-B14F-4D97-AF65-F5344CB8AC3E}">
        <p14:creationId xmlns:p14="http://schemas.microsoft.com/office/powerpoint/2010/main" val="2397957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378816"/>
            <a:ext cx="9468000" cy="3214286"/>
          </a:xfrm>
        </p:spPr>
        <p:txBody>
          <a:bodyPr anchor="ctr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630B4-CE94-4A06-9F2E-EA0DC461B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471"/>
            <a:ext cx="1686931" cy="5162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2C33-8D4A-47F1-8E49-5BC9015C8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2" name="bjClassifierImageBottom">
            <a:extLst>
              <a:ext uri="{FF2B5EF4-FFF2-40B4-BE49-F238E27FC236}">
                <a16:creationId xmlns:a16="http://schemas.microsoft.com/office/drawing/2014/main" id="{4798E957-3CB7-45D9-B4B7-045E3C196B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61400"/>
            <a:ext cx="6096001" cy="6096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14971-13A1-447D-B969-7AE559B5CCE4}"/>
              </a:ext>
            </a:extLst>
          </p:cNvPr>
          <p:cNvSpPr/>
          <p:nvPr userDrawn="1"/>
        </p:nvSpPr>
        <p:spPr>
          <a:xfrm>
            <a:off x="5718000" y="38340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670D0-DB14-4444-959F-5BC3E2116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0"/>
            <a:ext cx="1687456" cy="51644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ADAC0E-C589-41B5-8A7C-5705AAA83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0" name="bjClassifierImageBottom">
            <a:extLst>
              <a:ext uri="{FF2B5EF4-FFF2-40B4-BE49-F238E27FC236}">
                <a16:creationId xmlns:a16="http://schemas.microsoft.com/office/drawing/2014/main" id="{571EAF48-39B4-4DC5-8864-18DC6069BB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6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61400"/>
            <a:ext cx="6096001" cy="6096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14971-13A1-447D-B969-7AE559B5CCE4}"/>
              </a:ext>
            </a:extLst>
          </p:cNvPr>
          <p:cNvSpPr/>
          <p:nvPr userDrawn="1"/>
        </p:nvSpPr>
        <p:spPr>
          <a:xfrm>
            <a:off x="5718000" y="383400"/>
            <a:ext cx="378000" cy="3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0108B7-919C-4108-A1BB-B6C3DB0CB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1"/>
            <a:ext cx="1687456" cy="51643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C91EDD-3AED-41A0-9AF8-E3FF6D1DC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5" name="bjClassifierImageBottom">
            <a:extLst>
              <a:ext uri="{FF2B5EF4-FFF2-40B4-BE49-F238E27FC236}">
                <a16:creationId xmlns:a16="http://schemas.microsoft.com/office/drawing/2014/main" id="{FFBEE653-DD69-44C6-9336-EF51CB599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4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2000" y="0"/>
            <a:ext cx="4140000" cy="400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14971-13A1-447D-B969-7AE559B5CCE4}"/>
              </a:ext>
            </a:extLst>
          </p:cNvPr>
          <p:cNvSpPr/>
          <p:nvPr userDrawn="1"/>
        </p:nvSpPr>
        <p:spPr>
          <a:xfrm>
            <a:off x="5718000" y="600375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D02FF6-E8C6-4907-A5E5-4B6BC6327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006800"/>
            <a:ext cx="1956000" cy="19969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B2DDFD-52B1-452B-AC5A-7413B9572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0"/>
            <a:ext cx="1687456" cy="51644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C042823-46B1-4297-9F3B-043FC94B2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B548DEF7-2F54-4DC5-A7EA-C53C480C6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4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000" y="0"/>
            <a:ext cx="4140000" cy="339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14971-13A1-447D-B969-7AE559B5CCE4}"/>
              </a:ext>
            </a:extLst>
          </p:cNvPr>
          <p:cNvSpPr/>
          <p:nvPr userDrawn="1"/>
        </p:nvSpPr>
        <p:spPr>
          <a:xfrm>
            <a:off x="10275000" y="6003750"/>
            <a:ext cx="378000" cy="37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D02FF6-E8C6-4907-A5E5-4B6BC6327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5000" y="3380400"/>
            <a:ext cx="1917000" cy="1542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1798D99-AE73-44D3-BA8B-DA609105C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0400" y="4923000"/>
            <a:ext cx="1344600" cy="1080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038B9-8276-4E79-B5A3-0E529BC00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5865310"/>
            <a:ext cx="1687456" cy="51644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E0FEA55-9CB6-46BE-86BD-35E36B226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7" name="bjClassifierImageBottom">
            <a:extLst>
              <a:ext uri="{FF2B5EF4-FFF2-40B4-BE49-F238E27FC236}">
                <a16:creationId xmlns:a16="http://schemas.microsoft.com/office/drawing/2014/main" id="{EA41A467-E299-4FB8-97D7-85180E21E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3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D4B-0143-44B2-AF27-F38BEA0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FDAD9-6320-48A9-B45C-F84E2C98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E69-8D16-4484-9996-C9113A31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07556-384E-4545-9AB5-A0F93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95A2FD-1DC7-4D29-86A8-51D546E3A2C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36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F4A05-B3B3-429B-B6AF-4AAC8FF0B59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270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E5C1B1-79BD-4C2B-8DF6-AAAFDC31D4E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04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3A1C0D48-6745-44FE-81AC-9E3EB1E2DEC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2FA97E8-4519-4739-B895-55612F78257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270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B5432D3A-C3C9-4B63-96CD-241A721F138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204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F457-BA31-458F-B36F-869F673ADA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36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675381-77C0-419D-99B9-16471F4F9A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0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3EE2B0-3C6A-4F7E-BD70-00D5834A15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04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CE95CF4-5CBF-4291-A2EE-D5DE9E6B9D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36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1BABBE-6978-4D02-8163-974D5CE637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70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638213F-5B32-4E08-8CF4-7C45D4AFBD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04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bjClassifierImageBottom">
            <a:extLst>
              <a:ext uri="{FF2B5EF4-FFF2-40B4-BE49-F238E27FC236}">
                <a16:creationId xmlns:a16="http://schemas.microsoft.com/office/drawing/2014/main" id="{0BD0E215-942E-4021-98B3-C1BFFF38F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8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D4B-0143-44B2-AF27-F38BEA0C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11436350" cy="850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FDAD9-6320-48A9-B45C-F84E2C98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E69-8D16-4484-9996-C9113A31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07556-384E-4545-9AB5-A0F93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95A2FD-1DC7-4D29-86A8-51D546E3A2C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590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F4A05-B3B3-429B-B6AF-4AAC8FF0B59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147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E5C1B1-79BD-4C2B-8DF6-AAAFDC31D4E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0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F457-BA31-458F-B36F-869F673ADA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90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675381-77C0-419D-99B9-16471F4F9A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147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3EE2B0-3C6A-4F7E-BD70-00D5834A15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70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0F2B2CB-3337-458C-8742-CD64EDBB5A7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2261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6226EB7-DC79-4415-9F31-120925FC7DB0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1818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BD9D58A-9730-4689-82FF-3880AD4EB5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261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84FA9470-3E08-4A55-BB56-6A291847C1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818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74F72C97-0B91-4D13-BC93-502C0DDA63D5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13590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A834CB8-8309-40CC-85CB-E847DDFEAA88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33147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434F088-0196-49C1-B53B-EC3AFBDEA6FB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5270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FE4E092-B0F3-402B-9C53-055B7286B5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590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0EEFE8D-FB7E-4184-B179-6802E6985B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47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3E886F9-8EBE-418C-A9C2-637AD06602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04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4E3663E3-789A-40E1-BABF-D31E612525FE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2261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36EF7152-E16E-465A-A125-AF45D3A0E37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1818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01E7611-82DD-4924-934D-F8701B5CD9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261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5E1CA1F3-9B65-483E-B0E7-D4BB7ACD4F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818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5703BCFC-9D91-415B-BDEA-8DCD97DA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EF5-53AF-2297-CA60-51F7DB74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9652-4D07-EDE7-56BE-55DCED4B7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7051-A54B-EDF7-1D0C-4B9121D65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6E226-B474-DBE3-4BB2-149C9BC8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4F508-A6C2-7F64-7988-7FD3B977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8C187-697A-09C2-1436-34C39946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051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5004001"/>
            <a:ext cx="3600000" cy="13777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000" y="5004000"/>
            <a:ext cx="3600000" cy="137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D3EE21-B105-4761-ACD1-C5BEE2805B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4175" y="5004000"/>
            <a:ext cx="3600000" cy="137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814175" cy="459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A26E475D-A5CC-46A1-9DE5-449BC1ABD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7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1B9233A-DF33-49E3-8950-75A72BB6AB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77600" y="4597200"/>
            <a:ext cx="3314400" cy="226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5004000"/>
            <a:ext cx="3600000" cy="137849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000" y="5004000"/>
            <a:ext cx="3600000" cy="137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877600" cy="459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D45A3A-CB57-4D3F-8EFA-74440887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8FC0B411-A194-49D5-A3B9-792F5BB19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with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419" y="0"/>
            <a:ext cx="7200000" cy="6381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754" y="1387799"/>
            <a:ext cx="3596421" cy="12204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7754" y="2778919"/>
            <a:ext cx="3600000" cy="360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6CC86-C0F3-463A-A46F-BB3EBEDC0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00" y="6478241"/>
            <a:ext cx="581849" cy="217934"/>
          </a:xfrm>
          <a:prstGeom prst="rect">
            <a:avLst/>
          </a:prstGeom>
        </p:spPr>
      </p:pic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F993CE1D-FDC0-4FEC-8C25-5B573DBD8A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74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7754" y="0"/>
            <a:ext cx="7200000" cy="6381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1387800"/>
            <a:ext cx="3596421" cy="122175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2778919"/>
            <a:ext cx="3600000" cy="360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EE04B-D36F-47FA-A9B7-A16AFAA26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00" y="6478241"/>
            <a:ext cx="581849" cy="217934"/>
          </a:xfrm>
          <a:prstGeom prst="rect">
            <a:avLst/>
          </a:prstGeom>
        </p:spPr>
      </p:pic>
      <p:pic>
        <p:nvPicPr>
          <p:cNvPr id="16" name="bjClassifierImageBottom">
            <a:extLst>
              <a:ext uri="{FF2B5EF4-FFF2-40B4-BE49-F238E27FC236}">
                <a16:creationId xmlns:a16="http://schemas.microsoft.com/office/drawing/2014/main" id="{14BC8653-2DFB-4B1E-8D66-09239E6EF1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and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30EF0-1BA1-49CF-B35E-118E146B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08C3D-9B0C-4E74-9AB5-9E79B445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ACBD4-335A-44B8-985A-019168B9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C26A1B-1986-4C2F-A957-D9F58DC76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825" y="1409400"/>
            <a:ext cx="4584600" cy="4039200"/>
          </a:xfrm>
          <a:solidFill>
            <a:schemeClr val="bg1"/>
          </a:solidFill>
        </p:spPr>
        <p:txBody>
          <a:bodyPr lIns="360000" tIns="514800" rIns="360000" bIns="360000"/>
          <a:lstStyle>
            <a:lvl1pPr>
              <a:spcAft>
                <a:spcPts val="1600"/>
              </a:spcAft>
              <a:defRPr/>
            </a:lvl1pPr>
            <a:lvl2pPr>
              <a:spcAft>
                <a:spcPts val="0"/>
              </a:spcAft>
              <a:defRPr/>
            </a:lvl2pPr>
            <a:lvl4pPr>
              <a:spcAft>
                <a:spcPts val="2000"/>
              </a:spcAft>
              <a:defRPr sz="275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bjClassifierImageBottom">
            <a:extLst>
              <a:ext uri="{FF2B5EF4-FFF2-40B4-BE49-F238E27FC236}">
                <a16:creationId xmlns:a16="http://schemas.microsoft.com/office/drawing/2014/main" id="{35D49C6F-8A33-4021-9C9E-F708A08A2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0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4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CAF8E-134A-4BAE-A80D-D679E43DE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45570A-B5C2-4BF6-8240-9539FD938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3" name="bjClassifierImageBottom">
            <a:extLst>
              <a:ext uri="{FF2B5EF4-FFF2-40B4-BE49-F238E27FC236}">
                <a16:creationId xmlns:a16="http://schemas.microsoft.com/office/drawing/2014/main" id="{C118A7B2-D9FA-4051-B2C7-15C8506BA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3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8DEEB-D488-4282-8A24-B83D6F118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39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6F567-6673-445D-90E0-B8EF5DA3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3" name="bjClassifierImageBottom">
            <a:extLst>
              <a:ext uri="{FF2B5EF4-FFF2-40B4-BE49-F238E27FC236}">
                <a16:creationId xmlns:a16="http://schemas.microsoft.com/office/drawing/2014/main" id="{7A344C79-190F-4C1A-A3DE-613C6DDEF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3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1FF9C-EA44-438F-81E8-D2D0124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3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4ABB-03E0-4AC6-B4A6-F0A89775F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3" name="bjClassifierImageBottom">
            <a:extLst>
              <a:ext uri="{FF2B5EF4-FFF2-40B4-BE49-F238E27FC236}">
                <a16:creationId xmlns:a16="http://schemas.microsoft.com/office/drawing/2014/main" id="{20C810C0-FC8E-408A-A535-D89DED79C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8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20E1-58DB-4FB4-9950-B040482A406D}"/>
              </a:ext>
            </a:extLst>
          </p:cNvPr>
          <p:cNvSpPr/>
          <p:nvPr userDrawn="1"/>
        </p:nvSpPr>
        <p:spPr>
          <a:xfrm>
            <a:off x="11697000" y="0"/>
            <a:ext cx="495000" cy="49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E57F7F5-FC77-425E-A2A6-DDD1D5011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0000" y="495000"/>
            <a:ext cx="5157000" cy="3981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741C3-8B9D-4393-803A-9145F2694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5" y="377825"/>
            <a:ext cx="1687456" cy="51644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35B6EA-CA3A-4AA1-99AB-D53BD2BB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pic>
        <p:nvPicPr>
          <p:cNvPr id="15" name="bjClassifierImageBottom">
            <a:extLst>
              <a:ext uri="{FF2B5EF4-FFF2-40B4-BE49-F238E27FC236}">
                <a16:creationId xmlns:a16="http://schemas.microsoft.com/office/drawing/2014/main" id="{6CF76885-1160-48E3-ADBD-4D3808971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2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pic>
        <p:nvPicPr>
          <p:cNvPr id="13" name="bjClassifierImageBottom">
            <a:extLst>
              <a:ext uri="{FF2B5EF4-FFF2-40B4-BE49-F238E27FC236}">
                <a16:creationId xmlns:a16="http://schemas.microsoft.com/office/drawing/2014/main" id="{B2134948-AB9A-4139-B13A-2976B5137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37260"/>
            <a:ext cx="113700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2017-D769-BB64-429A-1028FA6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EB29-B092-DFB3-F220-41832850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3CF58-C2A7-1B92-9218-C31B922BA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11A84-C5B1-1CD5-6E2D-F5B133A86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89130-FBA5-9CA5-34E5-BADE248D9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2F773-81E9-AFA6-7C7B-AB2C7DF0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BBB18-477D-D210-0DAA-4B5EE72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F2ACE-2D94-C06C-A7B2-14AF06C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96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936CA-61AA-4BD6-B132-8D7A0AAFD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00" y="6478241"/>
            <a:ext cx="581849" cy="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1FA9-4786-0D6A-A797-4FAAEA52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A5965-CE8A-8249-709B-C62266BE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B7259-0866-83E8-8C68-C8E76913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FBAF8-CFBD-C400-B3E3-5D433E95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07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8B06E-C824-BB15-EF48-C6202D97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90752-B699-B2D3-E91B-A1650281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DFA34-2C01-560A-11E1-3C5DCBA5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F20C-38F4-7787-4336-E9ED41FC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AB4B-B164-4811-E94C-7488B280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AA632-E6D3-731F-16F0-2C7FE95F4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7A6DF-3F80-4795-11FF-E197AAB2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2A2EA-A06B-736C-4AAC-B8C162A3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3997E-3FEE-FD00-FECA-0853323E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6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5FDF-63F6-F31F-4EDD-B80F6DC9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9A351-F64F-8E50-22B9-2DFC15C15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4CE7B-10EB-AABD-2689-EAB423A4E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23A7F-3A1C-63EE-C655-15E49737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9CA3A-6B1B-7421-1AF4-9D97FB9B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A0D9D-B168-EFC4-1752-FAF1E940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7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0F2F4-6723-E168-ACDF-59C695D0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67BE9-7AD7-7731-AD7D-2F65C385E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C8599-3ED8-CE23-BDA8-D5A7BF065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EEF3-2745-4B49-9501-4F66B40CB4C3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F0438-B799-1633-493A-16854B745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7180-1140-9B1F-17E5-E15E6C6AF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C20E-32AF-4D85-997D-2D5C2FE3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5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6"/>
            <a:ext cx="11436350" cy="4456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" y="6480175"/>
            <a:ext cx="5717382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Proprietary icons go here (Go to Insert &gt; Header &amp; Footer to remove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CE69E8-5015-48DB-9FF0-124ED03824A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00" y="6478241"/>
            <a:ext cx="581849" cy="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8">
          <p15:clr>
            <a:srgbClr val="F26B43"/>
          </p15:clr>
        </p15:guide>
        <p15:guide id="4" pos="2511">
          <p15:clr>
            <a:srgbClr val="F26B43"/>
          </p15:clr>
        </p15:guide>
        <p15:guide id="5" pos="2704">
          <p15:clr>
            <a:srgbClr val="F26B43"/>
          </p15:clr>
        </p15:guide>
        <p15:guide id="6" pos="4977">
          <p15:clr>
            <a:srgbClr val="F26B43"/>
          </p15:clr>
        </p15:guide>
        <p15:guide id="7" pos="5169">
          <p15:clr>
            <a:srgbClr val="F26B43"/>
          </p15:clr>
        </p15:guide>
        <p15:guide id="8" pos="7442">
          <p15:clr>
            <a:srgbClr val="F26B43"/>
          </p15:clr>
        </p15:guide>
        <p15:guide id="9" orient="horz" pos="23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751">
          <p15:clr>
            <a:srgbClr val="F26B43"/>
          </p15:clr>
        </p15:guide>
        <p15:guide id="12" orient="horz" pos="1213">
          <p15:clr>
            <a:srgbClr val="F26B43"/>
          </p15:clr>
        </p15:guide>
        <p15:guide id="13" orient="horz" pos="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AD17-2213-4110-83E6-741DA2C4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30" y="149086"/>
            <a:ext cx="11449740" cy="1828801"/>
          </a:xfrm>
        </p:spPr>
        <p:txBody>
          <a:bodyPr anchor="ctr"/>
          <a:lstStyle/>
          <a:p>
            <a:pPr algn="ctr"/>
            <a:r>
              <a:rPr lang="it-IT" sz="4800" dirty="0"/>
              <a:t>Stabilimento</a:t>
            </a:r>
            <a:r>
              <a:rPr lang="it-IT" sz="4800" b="1" dirty="0"/>
              <a:t> MSD Animal Health di Aprilia</a:t>
            </a:r>
            <a:br>
              <a:rPr lang="it-IT" sz="4800" b="1" dirty="0"/>
            </a:br>
            <a:r>
              <a:rPr lang="it-IT" sz="3200" b="1" i="1" dirty="0"/>
              <a:t>Intervet Productions S.r.l</a:t>
            </a:r>
            <a:endParaRPr lang="en-US" sz="48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CF8F-8B88-40D1-9287-A75BD5DD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1869" y="6003234"/>
            <a:ext cx="2492981" cy="248480"/>
          </a:xfrm>
        </p:spPr>
        <p:txBody>
          <a:bodyPr/>
          <a:lstStyle/>
          <a:p>
            <a:r>
              <a:rPr lang="it-IT" dirty="0"/>
              <a:t>27 Settembre 2023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877911-93F5-AC9F-A2BE-4E74F49F0C7E}"/>
              </a:ext>
            </a:extLst>
          </p:cNvPr>
          <p:cNvSpPr txBox="1">
            <a:spLocks/>
          </p:cNvSpPr>
          <p:nvPr/>
        </p:nvSpPr>
        <p:spPr>
          <a:xfrm>
            <a:off x="288236" y="4353339"/>
            <a:ext cx="5883964" cy="14411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Via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Nettunense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 Km 20,300</a:t>
            </a: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04012 Aprilia (LT)</a:t>
            </a: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</a:b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Contatto: Benedetto Passamonti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Tel. 069271322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Email: benedetto.passamonti@msd.com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 Ligh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E79D9-CF97-158F-93B1-E4C6B106A2C4}"/>
              </a:ext>
            </a:extLst>
          </p:cNvPr>
          <p:cNvSpPr txBox="1"/>
          <p:nvPr/>
        </p:nvSpPr>
        <p:spPr>
          <a:xfrm>
            <a:off x="6616976" y="4722094"/>
            <a:ext cx="5367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Lo stabilimento produttivo MSD Animal Health di Aprilia (Intervet Productions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srl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)  opera nel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settore farmaceutico per la salute animale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76C06A-4084-DDAC-85A8-A6C6D5D0B176}"/>
              </a:ext>
            </a:extLst>
          </p:cNvPr>
          <p:cNvSpPr txBox="1">
            <a:spLocks/>
          </p:cNvSpPr>
          <p:nvPr/>
        </p:nvSpPr>
        <p:spPr>
          <a:xfrm>
            <a:off x="371130" y="2311853"/>
            <a:ext cx="11449740" cy="18288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Iniziativa Target ZERO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(Cultura della Sicurezza)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511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1703239-786C-B49C-5134-3BA274C8BB37}"/>
              </a:ext>
            </a:extLst>
          </p:cNvPr>
          <p:cNvSpPr/>
          <p:nvPr/>
        </p:nvSpPr>
        <p:spPr>
          <a:xfrm>
            <a:off x="763571" y="1310326"/>
            <a:ext cx="10689996" cy="1140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71E6FA-3703-4301-83AC-5AF51AEA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71" y="3544147"/>
            <a:ext cx="3740746" cy="28033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5E5DCF-0826-4D18-A175-71DFBA9D4399}"/>
              </a:ext>
            </a:extLst>
          </p:cNvPr>
          <p:cNvSpPr txBox="1"/>
          <p:nvPr/>
        </p:nvSpPr>
        <p:spPr>
          <a:xfrm>
            <a:off x="256479" y="1420489"/>
            <a:ext cx="3847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Sostenere a</a:t>
            </a:r>
          </a:p>
          <a:p>
            <a:pPr algn="ctr"/>
            <a:r>
              <a:rPr lang="it-IT" sz="3600" b="1" dirty="0"/>
              <a:t>La cultura della sicurezza giorno dopo giorno</a:t>
            </a:r>
            <a:endParaRPr lang="it-IT" sz="4000" b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BFDAE73-E5CF-4CDD-9E67-3BAD073AE243}"/>
              </a:ext>
            </a:extLst>
          </p:cNvPr>
          <p:cNvSpPr txBox="1"/>
          <p:nvPr/>
        </p:nvSpPr>
        <p:spPr>
          <a:xfrm>
            <a:off x="3860018" y="4097969"/>
            <a:ext cx="4676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Aumentare la conoscenza del team nell’Identificazione del rischio</a:t>
            </a:r>
            <a:endParaRPr lang="it-IT" sz="7200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C86812E-D33F-470F-B0D1-359DAFE19DDF}"/>
              </a:ext>
            </a:extLst>
          </p:cNvPr>
          <p:cNvSpPr txBox="1"/>
          <p:nvPr/>
        </p:nvSpPr>
        <p:spPr>
          <a:xfrm>
            <a:off x="8434038" y="1400705"/>
            <a:ext cx="364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Sostenere il miglioramento continuo della sicurezza</a:t>
            </a:r>
            <a:endParaRPr lang="it-IT" sz="6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2C252E-4363-4109-967F-0A9EB48E94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6" r="11006" b="7968"/>
          <a:stretch/>
        </p:blipFill>
        <p:spPr>
          <a:xfrm>
            <a:off x="763571" y="4097969"/>
            <a:ext cx="2579609" cy="1740236"/>
          </a:xfrm>
          <a:prstGeom prst="rect">
            <a:avLst/>
          </a:prstGeom>
        </p:spPr>
      </p:pic>
      <p:pic>
        <p:nvPicPr>
          <p:cNvPr id="10" name="Immagine 9" descr="Immagine che contiene interni, verde&#10;&#10;Descrizione generata automaticamente">
            <a:extLst>
              <a:ext uri="{FF2B5EF4-FFF2-40B4-BE49-F238E27FC236}">
                <a16:creationId xmlns:a16="http://schemas.microsoft.com/office/drawing/2014/main" id="{05DC9B6B-EE1F-4609-9B6D-EFC9A80E1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87" y="1775133"/>
            <a:ext cx="2196445" cy="21964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680D0C-7B26-BDCF-871F-111D0623DDFA}"/>
              </a:ext>
            </a:extLst>
          </p:cNvPr>
          <p:cNvSpPr txBox="1"/>
          <p:nvPr/>
        </p:nvSpPr>
        <p:spPr>
          <a:xfrm>
            <a:off x="321916" y="256309"/>
            <a:ext cx="525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rgbClr val="0098A4"/>
                </a:solidFill>
              </a:rPr>
              <a:t>VANTAGGI AZIENDALI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632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ADF4-31D2-4677-9AF9-E31F92385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5070" y="190501"/>
            <a:ext cx="10058400" cy="634448"/>
          </a:xfrm>
        </p:spPr>
        <p:txBody>
          <a:bodyPr>
            <a:normAutofit fontScale="90000"/>
          </a:bodyPr>
          <a:lstStyle/>
          <a:p>
            <a:r>
              <a:rPr lang="it-IT" sz="4000" u="sng" dirty="0">
                <a:solidFill>
                  <a:srgbClr val="00A2A4"/>
                </a:solidFill>
              </a:rPr>
              <a:t>Target Zero - L’iniziativa</a:t>
            </a:r>
            <a:endParaRPr lang="en-US" sz="4000" u="sng" dirty="0">
              <a:solidFill>
                <a:srgbClr val="00A2A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8C2C-5080-4183-857D-22CCE97509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272209"/>
            <a:ext cx="11637963" cy="5287341"/>
          </a:xfrm>
        </p:spPr>
        <p:txBody>
          <a:bodyPr>
            <a:noAutofit/>
          </a:bodyPr>
          <a:lstStyle/>
          <a:p>
            <a:pPr marL="180000" indent="0" defTabSz="9138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it-IT" sz="24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L’iniziativa ha l’obiettivo di lavorare sulla sensibilità delle persone per la Sicurezza formando insieme un’elevata </a:t>
            </a:r>
            <a:r>
              <a:rPr lang="it-IT" sz="24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Cultura della Sicurezza. </a:t>
            </a: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it-IT" sz="2400" b="1" dirty="0">
              <a:solidFill>
                <a:srgbClr val="97AA22"/>
              </a:solidFill>
              <a:latin typeface="Invention" panose="020B0503020008020204" pitchFamily="34" charset="0"/>
              <a:cs typeface="Arial" panose="020B0604020202020204" pitchFamily="34" charset="0"/>
            </a:endParaRP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it-IT" sz="2400" b="1" u="sng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La sicurezza prima di tutto: </a:t>
            </a:r>
            <a:r>
              <a:rPr lang="it-IT" sz="2400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zero incidenti è il nostro target ed aspirazione continua.</a:t>
            </a: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it-IT" sz="2400" dirty="0">
              <a:solidFill>
                <a:srgbClr val="97AA22"/>
              </a:solidFill>
              <a:latin typeface="Invention" panose="020B0503020008020204" pitchFamily="34" charset="0"/>
              <a:cs typeface="Arial" panose="020B0604020202020204" pitchFamily="34" charset="0"/>
            </a:endParaRPr>
          </a:p>
          <a:p>
            <a:pPr marL="180000" defTabSz="913852">
              <a:spcBef>
                <a:spcPts val="600"/>
              </a:spcBef>
              <a:defRPr/>
            </a:pPr>
            <a:r>
              <a:rPr lang="it-IT" sz="24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L’iniziativa </a:t>
            </a:r>
            <a:r>
              <a:rPr lang="it-IT" sz="24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Target Zero </a:t>
            </a:r>
            <a:r>
              <a:rPr lang="it-IT" sz="24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ci aiuta a coinvolgere continuamente tutte le persone, nel formare la nostra cultura della sicurezza e nel ridurre i rischi.</a:t>
            </a:r>
          </a:p>
          <a:p>
            <a:pPr marL="180000" defTabSz="913852">
              <a:spcBef>
                <a:spcPts val="600"/>
              </a:spcBef>
              <a:defRPr/>
            </a:pPr>
            <a:endParaRPr lang="it-IT" sz="2400" dirty="0">
              <a:solidFill>
                <a:srgbClr val="0C2340"/>
              </a:solidFill>
              <a:latin typeface="Invention" panose="020B0503020008020204" pitchFamily="34" charset="0"/>
              <a:cs typeface="Calibri" pitchFamily="34" charset="0"/>
            </a:endParaRP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it-IT" sz="24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Il </a:t>
            </a:r>
            <a:r>
              <a:rPr lang="it-IT" sz="24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nostro obiettivo comune </a:t>
            </a:r>
            <a:r>
              <a:rPr lang="it-IT" sz="24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per tutte le persone che lavorano in stabilimento è di tornare a casa nelle stesse condizioni in cui siamo arrivati. Dobbiamo focalizzarci sulla cultura della sicurezza per proteggere noi stessi, i nostri colleghi e quindi di poter tornare a casa sani dai nostri cari.</a:t>
            </a:r>
          </a:p>
        </p:txBody>
      </p:sp>
    </p:spTree>
    <p:extLst>
      <p:ext uri="{BB962C8B-B14F-4D97-AF65-F5344CB8AC3E}">
        <p14:creationId xmlns:p14="http://schemas.microsoft.com/office/powerpoint/2010/main" val="185975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8C2C-5080-4183-857D-22CCE97509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52525"/>
            <a:ext cx="11807687" cy="5407025"/>
          </a:xfrm>
        </p:spPr>
        <p:txBody>
          <a:bodyPr>
            <a:noAutofit/>
          </a:bodyPr>
          <a:lstStyle/>
          <a:p>
            <a:pPr marL="0" indent="0" defTabSz="913852">
              <a:spcBef>
                <a:spcPts val="600"/>
              </a:spcBef>
              <a:buNone/>
              <a:defRPr/>
            </a:pP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L’iniziativa </a:t>
            </a: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Target Zero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ha l’obiettivo di lavorare sulla sensibilità delle persone per la Sicurezza formando insieme un’elevata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Cultura della Sicurezza.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Essa si compone di due elementi fondamentali:</a:t>
            </a:r>
          </a:p>
          <a:p>
            <a:pPr marL="180000" defTabSz="913852">
              <a:spcBef>
                <a:spcPts val="600"/>
              </a:spcBef>
              <a:defRPr/>
            </a:pPr>
            <a:endParaRPr lang="it-IT" sz="2000" dirty="0">
              <a:solidFill>
                <a:srgbClr val="0C2340"/>
              </a:solidFill>
              <a:latin typeface="Invention" panose="020B0503020008020204" pitchFamily="34" charset="0"/>
              <a:cs typeface="Calibri" pitchFamily="34" charset="0"/>
            </a:endParaRPr>
          </a:p>
          <a:p>
            <a:pPr marL="180000" lvl="1" defTabSz="913852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Soft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: attraverso workshop e formazione con il programma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Safe by Choice (Sicurezza per Scelta),</a:t>
            </a: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sensibilizziamo le persone sull’importanza della sicurezza e delle sue conseguenza. </a:t>
            </a: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Noi infatti scegliamo consapevolmente di essere Sicuri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per proteggere noi stessi, gli altri e poter quindi tornare a casa dai nostri cari (esempio: </a:t>
            </a:r>
            <a:r>
              <a:rPr lang="it-IT" sz="2000" i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scegliamo consapevolmente di allacciare la cintura di sicurezza perché ad esempio i miei figli o i miei cari mi aspettano ed io sono importante per loro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). </a:t>
            </a:r>
          </a:p>
          <a:p>
            <a:pPr marL="180000" lvl="1" defTabSz="913852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it-IT" sz="2000" dirty="0">
              <a:solidFill>
                <a:srgbClr val="0C2340"/>
              </a:solidFill>
              <a:latin typeface="Invention" panose="020B0503020008020204" pitchFamily="34" charset="0"/>
              <a:cs typeface="Calibri" pitchFamily="34" charset="0"/>
            </a:endParaRPr>
          </a:p>
          <a:p>
            <a:pPr marL="180000" lvl="1" defTabSz="913852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Hard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: il programma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Target Zero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ci aiuta a coinvolgere tutte le persone </a:t>
            </a: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nell’individuare continuamente i rischi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presenti nell’ambiente di lavoro e ad implementare </a:t>
            </a:r>
            <a:r>
              <a:rPr lang="it-IT" sz="20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azioni di miglioramento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e mitigazione dei rischi individuati. Tutta la popolazione partecipa nella caccia al rischio.</a:t>
            </a: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Invention" panose="020B0503020008020204" pitchFamily="34" charset="0"/>
              <a:ea typeface="+mn-ea"/>
              <a:cs typeface="Calibri" pitchFamily="34" charset="0"/>
            </a:endParaRPr>
          </a:p>
          <a:p>
            <a:pPr marL="180000" indent="0" defTabSz="91385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Invention" panose="020B0503020008020204" pitchFamily="34" charset="0"/>
                <a:ea typeface="+mn-ea"/>
                <a:cs typeface="Calibri" pitchFamily="34" charset="0"/>
              </a:rPr>
              <a:t>Ciascuno di noi deve essere un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modello di ruolo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Invention" panose="020B0503020008020204" pitchFamily="34" charset="0"/>
                <a:ea typeface="+mn-ea"/>
                <a:cs typeface="Calibri" pitchFamily="34" charset="0"/>
              </a:rPr>
              <a:t>(essere un esempio) e responsabile per formare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la cultura della sicurezza </a:t>
            </a:r>
            <a:r>
              <a:rPr lang="it-IT" sz="20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nello stabilimento MSD AH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Invention" panose="020B0503020008020204" pitchFamily="34" charset="0"/>
                <a:ea typeface="+mn-ea"/>
                <a:cs typeface="Calibri" pitchFamily="34" charset="0"/>
              </a:rPr>
              <a:t>Aprilia con pieno impegno nell'iniziativa </a:t>
            </a:r>
            <a:r>
              <a:rPr lang="it-IT" sz="20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Target Zero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Invention" panose="020B0503020008020204" pitchFamily="34" charset="0"/>
                <a:ea typeface="+mn-ea"/>
                <a:cs typeface="Calibri" pitchFamily="34" charset="0"/>
              </a:rPr>
              <a:t>(collegata a Safe by Choice e Work Ready).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Invention" panose="020B0503020008020204" pitchFamily="34" charset="0"/>
              <a:ea typeface="+mn-ea"/>
              <a:cs typeface="Calibri" pitchFamily="34" charset="0"/>
            </a:endParaRPr>
          </a:p>
          <a:p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59334B-6422-B32F-8462-09C0639333B2}"/>
              </a:ext>
            </a:extLst>
          </p:cNvPr>
          <p:cNvSpPr txBox="1">
            <a:spLocks/>
          </p:cNvSpPr>
          <p:nvPr/>
        </p:nvSpPr>
        <p:spPr>
          <a:xfrm>
            <a:off x="805070" y="190501"/>
            <a:ext cx="10058400" cy="6344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u="sng">
                <a:solidFill>
                  <a:srgbClr val="00A2A4"/>
                </a:solidFill>
              </a:rPr>
              <a:t>Target Zero - L’iniziativa</a:t>
            </a:r>
            <a:endParaRPr lang="en-US" sz="4000" u="sng" dirty="0">
              <a:solidFill>
                <a:srgbClr val="00A2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4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9D61A-089B-9341-A347-4E8496F1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380D-5F44-41E8-971E-CDD19ED6F8E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EA7B3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EA7B3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50BF2-0C91-0624-C389-6484B899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432" y="1625125"/>
            <a:ext cx="4705771" cy="36077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C03C8-F388-479B-E1B4-900999F6FF0B}"/>
              </a:ext>
            </a:extLst>
          </p:cNvPr>
          <p:cNvSpPr txBox="1">
            <a:spLocks/>
          </p:cNvSpPr>
          <p:nvPr/>
        </p:nvSpPr>
        <p:spPr>
          <a:xfrm>
            <a:off x="130444" y="276"/>
            <a:ext cx="1178055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1" u="none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Noi persone, facciamo la Cultura della Sicurezza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</a:br>
            <a:r>
              <a:rPr kumimoji="0" lang="it-IT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Sicurezza</a:t>
            </a:r>
            <a: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 per Scelta (Safe by Choice)</a:t>
            </a:r>
            <a:b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</a:br>
            <a:r>
              <a:rPr kumimoji="0" 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 Light"/>
                <a:ea typeface="+mj-ea"/>
                <a:cs typeface="+mj-cs"/>
              </a:rPr>
              <a:t>Al centro di tutto ci sono IO e cosa faccio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A2A4"/>
              </a:solidFill>
              <a:effectLst/>
              <a:uLnTx/>
              <a:uFillTx/>
              <a:latin typeface="Invention Ligh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3A7D-8CED-364D-46DA-06872CB46547}"/>
              </a:ext>
            </a:extLst>
          </p:cNvPr>
          <p:cNvSpPr txBox="1"/>
          <p:nvPr/>
        </p:nvSpPr>
        <p:spPr>
          <a:xfrm>
            <a:off x="3245549" y="5843203"/>
            <a:ext cx="7465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A2A4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 .......... Noi stessi scegliamo di essere sicuri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2A4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013E-08CF-C5DE-EE0D-C060CDA9609D}"/>
              </a:ext>
            </a:extLst>
          </p:cNvPr>
          <p:cNvSpPr/>
          <p:nvPr/>
        </p:nvSpPr>
        <p:spPr>
          <a:xfrm>
            <a:off x="4441972" y="2218016"/>
            <a:ext cx="3809143" cy="2332468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vention"/>
                <a:ea typeface="+mn-ea"/>
                <a:cs typeface="+mn-cs"/>
              </a:rPr>
              <a:t>Cosa faccio io 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vention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A02F1-AFB8-220E-51FB-BE2788E1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4" y="2273340"/>
            <a:ext cx="3950266" cy="39502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67BC0CF-DF46-A3C1-2D77-4CA0927E30A7}"/>
              </a:ext>
            </a:extLst>
          </p:cNvPr>
          <p:cNvSpPr/>
          <p:nvPr/>
        </p:nvSpPr>
        <p:spPr>
          <a:xfrm>
            <a:off x="696323" y="3121147"/>
            <a:ext cx="2850776" cy="224020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dovrebbero accadere cose che posso controllare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C8CA07-B205-85A6-B2B1-13F9CE6C9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203" y="2658415"/>
            <a:ext cx="3809143" cy="38193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D3C113B-9DAD-995E-CB6A-C2B583375BC3}"/>
              </a:ext>
            </a:extLst>
          </p:cNvPr>
          <p:cNvSpPr/>
          <p:nvPr/>
        </p:nvSpPr>
        <p:spPr>
          <a:xfrm>
            <a:off x="9412941" y="3679114"/>
            <a:ext cx="2377440" cy="193637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Posso controllare più di quanto credo</a:t>
            </a:r>
          </a:p>
        </p:txBody>
      </p:sp>
    </p:spTree>
    <p:extLst>
      <p:ext uri="{BB962C8B-B14F-4D97-AF65-F5344CB8AC3E}">
        <p14:creationId xmlns:p14="http://schemas.microsoft.com/office/powerpoint/2010/main" val="331033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7B230D-63DC-2440-A19E-D3CACD74BCE3}"/>
              </a:ext>
            </a:extLst>
          </p:cNvPr>
          <p:cNvSpPr/>
          <p:nvPr/>
        </p:nvSpPr>
        <p:spPr>
          <a:xfrm>
            <a:off x="3986212" y="1619296"/>
            <a:ext cx="3952897" cy="1363137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tIns="182880" rIns="91440" bIns="91440" rtlCol="0" anchor="t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CONSAPEVOLEZZA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Mantenere la completa attenzione sull'attività da svolgere e bloccare potenziali distrazioni.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.     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269CCC-CBFD-0444-BEF0-D837DF28C614}"/>
              </a:ext>
            </a:extLst>
          </p:cNvPr>
          <p:cNvSpPr/>
          <p:nvPr/>
        </p:nvSpPr>
        <p:spPr>
          <a:xfrm>
            <a:off x="3986212" y="3312021"/>
            <a:ext cx="3952897" cy="1363137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tIns="182880" rIns="91440" bIns="91440" rtlCol="0" anchor="t"/>
          <a:lstStyle/>
          <a:p>
            <a:pPr marL="0" marR="0" lvl="0" indent="0" algn="l" defTabSz="228600" rtl="0" eaLnBrk="1" fontAlgn="auto" latinLnBrk="0" hangingPunct="1">
              <a:lnSpc>
                <a:spcPts val="258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CONSAPEVOLEZZA DELLA SITUAZIONE</a:t>
            </a:r>
          </a:p>
          <a:p>
            <a:pPr marL="0" marR="0" lvl="0" indent="0" algn="l" defTabSz="228600" rtl="0" eaLnBrk="1" fontAlgn="auto" latinLnBrk="0" hangingPunct="1">
              <a:lnSpc>
                <a:spcPts val="258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Sapere cosa sta succedendo attorno a noi giro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you and what could change related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to the task at hand.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31231-F8B5-704F-A5A3-2C411F2BBFCC}"/>
              </a:ext>
            </a:extLst>
          </p:cNvPr>
          <p:cNvSpPr/>
          <p:nvPr/>
        </p:nvSpPr>
        <p:spPr>
          <a:xfrm>
            <a:off x="3986212" y="5006699"/>
            <a:ext cx="3952897" cy="1363137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tIns="182880" rIns="91440" bIns="91440" rtlCol="0" anchor="t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CONOSCENZA PROCEDURALE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Un impegno a conoscere, utilizzare e fornire feedback per migliorare continuamente le nostre procedure.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E2E45-E2FB-2E45-8454-DA0ABCD2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380D-5F44-41E8-971E-CDD19ED6F8E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EA7B3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EA7B3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BEB1E-D253-6542-B682-C35831ED9B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3952" y="136515"/>
            <a:ext cx="11320792" cy="850900"/>
          </a:xfrm>
        </p:spPr>
        <p:txBody>
          <a:bodyPr/>
          <a:lstStyle/>
          <a:p>
            <a:r>
              <a:rPr lang="it-IT" sz="2600" u="sng" dirty="0"/>
              <a:t>Sicurezza per Scelta (</a:t>
            </a:r>
            <a:r>
              <a:rPr lang="it-IT" sz="2600" b="1" u="sng" dirty="0"/>
              <a:t>Safe by Choice</a:t>
            </a:r>
            <a:r>
              <a:rPr lang="it-IT" sz="2600" u="sng" dirty="0"/>
              <a:t>)  - Essere Pronti al Lavoro (Work Ready)</a:t>
            </a:r>
            <a:br>
              <a:rPr lang="it-IT" sz="2600" u="sng" dirty="0"/>
            </a:br>
            <a:r>
              <a:rPr lang="it-IT" sz="2400" u="sng" dirty="0"/>
              <a:t>Obiettivo Zero (Target Zero)</a:t>
            </a:r>
            <a:endParaRPr lang="en-US" sz="2400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A6013-6A3F-C742-B362-67679B045608}"/>
              </a:ext>
            </a:extLst>
          </p:cNvPr>
          <p:cNvSpPr/>
          <p:nvPr/>
        </p:nvSpPr>
        <p:spPr>
          <a:xfrm>
            <a:off x="377824" y="1619296"/>
            <a:ext cx="3007632" cy="4748586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Il Controllo è una Scelta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Posso controllare più di quanto credo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Obbligo Condiviso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Chiedere, Dare, Chiarire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Intervenire / feedback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Non permettere che un collega sbagli 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F816199-5D05-004B-BA6C-DC145F176461}"/>
              </a:ext>
            </a:extLst>
          </p:cNvPr>
          <p:cNvSpPr/>
          <p:nvPr/>
        </p:nvSpPr>
        <p:spPr>
          <a:xfrm rot="5400000">
            <a:off x="3472559" y="3890020"/>
            <a:ext cx="391026" cy="20714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E3BBB-6E7E-2641-B927-9BAB9E9434F1}"/>
              </a:ext>
            </a:extLst>
          </p:cNvPr>
          <p:cNvSpPr/>
          <p:nvPr/>
        </p:nvSpPr>
        <p:spPr>
          <a:xfrm>
            <a:off x="4168189" y="2019136"/>
            <a:ext cx="563457" cy="56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0B98C2CD-01D9-974B-B32E-F7C4A00AC237}"/>
              </a:ext>
            </a:extLst>
          </p:cNvPr>
          <p:cNvSpPr/>
          <p:nvPr/>
        </p:nvSpPr>
        <p:spPr>
          <a:xfrm>
            <a:off x="5682134" y="4710814"/>
            <a:ext cx="260228" cy="260228"/>
          </a:xfrm>
          <a:prstGeom prst="mathPlus">
            <a:avLst>
              <a:gd name="adj1" fmla="val 158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A7F261-35D1-5842-8CD0-D56C2442502F}"/>
              </a:ext>
            </a:extLst>
          </p:cNvPr>
          <p:cNvSpPr/>
          <p:nvPr/>
        </p:nvSpPr>
        <p:spPr>
          <a:xfrm>
            <a:off x="4168189" y="3711862"/>
            <a:ext cx="563457" cy="56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84D26E-7304-124E-80B2-1A01D682D494}"/>
              </a:ext>
            </a:extLst>
          </p:cNvPr>
          <p:cNvSpPr/>
          <p:nvPr/>
        </p:nvSpPr>
        <p:spPr>
          <a:xfrm>
            <a:off x="4168189" y="5406539"/>
            <a:ext cx="563457" cy="56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C5A28A-0CBC-B349-BFC4-6AD56225E4F9}"/>
              </a:ext>
            </a:extLst>
          </p:cNvPr>
          <p:cNvSpPr/>
          <p:nvPr/>
        </p:nvSpPr>
        <p:spPr>
          <a:xfrm>
            <a:off x="8728366" y="1619296"/>
            <a:ext cx="3314693" cy="4748586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WORK READY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o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PRONTI AL LAVORO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Approccio completo all'esecuzione di un'attività o di un compito che enfatizzi le procedure di lavoro sicure, il riconoscimento dei pericoli e l'attenzione mentale per ridurre al minimo il potenziale di infortunio.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01AF4A8D-4B40-C845-9899-4A710C474577}"/>
              </a:ext>
            </a:extLst>
          </p:cNvPr>
          <p:cNvSpPr/>
          <p:nvPr/>
        </p:nvSpPr>
        <p:spPr>
          <a:xfrm>
            <a:off x="4317472" y="5516950"/>
            <a:ext cx="264890" cy="342635"/>
          </a:xfrm>
          <a:custGeom>
            <a:avLst/>
            <a:gdLst>
              <a:gd name="connsiteX0" fmla="*/ 245633 w 448314"/>
              <a:gd name="connsiteY0" fmla="*/ 477048 h 579893"/>
              <a:gd name="connsiteX1" fmla="*/ 368796 w 448314"/>
              <a:gd name="connsiteY1" fmla="*/ 477048 h 579893"/>
              <a:gd name="connsiteX2" fmla="*/ 368796 w 448314"/>
              <a:gd name="connsiteY2" fmla="*/ 500513 h 579893"/>
              <a:gd name="connsiteX3" fmla="*/ 245633 w 448314"/>
              <a:gd name="connsiteY3" fmla="*/ 500513 h 579893"/>
              <a:gd name="connsiteX4" fmla="*/ 178894 w 448314"/>
              <a:gd name="connsiteY4" fmla="*/ 437953 h 579893"/>
              <a:gd name="connsiteX5" fmla="*/ 194636 w 448314"/>
              <a:gd name="connsiteY5" fmla="*/ 454812 h 579893"/>
              <a:gd name="connsiteX6" fmla="*/ 117466 w 448314"/>
              <a:gd name="connsiteY6" fmla="*/ 526627 h 579893"/>
              <a:gd name="connsiteX7" fmla="*/ 112540 w 448314"/>
              <a:gd name="connsiteY7" fmla="*/ 521366 h 579893"/>
              <a:gd name="connsiteX8" fmla="*/ 71858 w 448314"/>
              <a:gd name="connsiteY8" fmla="*/ 487570 h 579893"/>
              <a:gd name="connsiteX9" fmla="*/ 86637 w 448314"/>
              <a:gd name="connsiteY9" fmla="*/ 469867 h 579893"/>
              <a:gd name="connsiteX10" fmla="*/ 117274 w 448314"/>
              <a:gd name="connsiteY10" fmla="*/ 495328 h 579893"/>
              <a:gd name="connsiteX11" fmla="*/ 245633 w 448314"/>
              <a:gd name="connsiteY11" fmla="*/ 350009 h 579893"/>
              <a:gd name="connsiteX12" fmla="*/ 368796 w 448314"/>
              <a:gd name="connsiteY12" fmla="*/ 350009 h 579893"/>
              <a:gd name="connsiteX13" fmla="*/ 368796 w 448314"/>
              <a:gd name="connsiteY13" fmla="*/ 373474 h 579893"/>
              <a:gd name="connsiteX14" fmla="*/ 245633 w 448314"/>
              <a:gd name="connsiteY14" fmla="*/ 373474 h 579893"/>
              <a:gd name="connsiteX15" fmla="*/ 178894 w 448314"/>
              <a:gd name="connsiteY15" fmla="*/ 315484 h 579893"/>
              <a:gd name="connsiteX16" fmla="*/ 194636 w 448314"/>
              <a:gd name="connsiteY16" fmla="*/ 332343 h 579893"/>
              <a:gd name="connsiteX17" fmla="*/ 117466 w 448314"/>
              <a:gd name="connsiteY17" fmla="*/ 404158 h 579893"/>
              <a:gd name="connsiteX18" fmla="*/ 112540 w 448314"/>
              <a:gd name="connsiteY18" fmla="*/ 398897 h 579893"/>
              <a:gd name="connsiteX19" fmla="*/ 71858 w 448314"/>
              <a:gd name="connsiteY19" fmla="*/ 365101 h 579893"/>
              <a:gd name="connsiteX20" fmla="*/ 86637 w 448314"/>
              <a:gd name="connsiteY20" fmla="*/ 347398 h 579893"/>
              <a:gd name="connsiteX21" fmla="*/ 117274 w 448314"/>
              <a:gd name="connsiteY21" fmla="*/ 372821 h 579893"/>
              <a:gd name="connsiteX22" fmla="*/ 245633 w 448314"/>
              <a:gd name="connsiteY22" fmla="*/ 222971 h 579893"/>
              <a:gd name="connsiteX23" fmla="*/ 368796 w 448314"/>
              <a:gd name="connsiteY23" fmla="*/ 222971 h 579893"/>
              <a:gd name="connsiteX24" fmla="*/ 368796 w 448314"/>
              <a:gd name="connsiteY24" fmla="*/ 246436 h 579893"/>
              <a:gd name="connsiteX25" fmla="*/ 245633 w 448314"/>
              <a:gd name="connsiteY25" fmla="*/ 246436 h 579893"/>
              <a:gd name="connsiteX26" fmla="*/ 178894 w 448314"/>
              <a:gd name="connsiteY26" fmla="*/ 193016 h 579893"/>
              <a:gd name="connsiteX27" fmla="*/ 194636 w 448314"/>
              <a:gd name="connsiteY27" fmla="*/ 209875 h 579893"/>
              <a:gd name="connsiteX28" fmla="*/ 117466 w 448314"/>
              <a:gd name="connsiteY28" fmla="*/ 281690 h 579893"/>
              <a:gd name="connsiteX29" fmla="*/ 112540 w 448314"/>
              <a:gd name="connsiteY29" fmla="*/ 276429 h 579893"/>
              <a:gd name="connsiteX30" fmla="*/ 71858 w 448314"/>
              <a:gd name="connsiteY30" fmla="*/ 242633 h 579893"/>
              <a:gd name="connsiteX31" fmla="*/ 86637 w 448314"/>
              <a:gd name="connsiteY31" fmla="*/ 224930 h 579893"/>
              <a:gd name="connsiteX32" fmla="*/ 117274 w 448314"/>
              <a:gd name="connsiteY32" fmla="*/ 250353 h 579893"/>
              <a:gd name="connsiteX33" fmla="*/ 245633 w 448314"/>
              <a:gd name="connsiteY33" fmla="*/ 95970 h 579893"/>
              <a:gd name="connsiteX34" fmla="*/ 368796 w 448314"/>
              <a:gd name="connsiteY34" fmla="*/ 95970 h 579893"/>
              <a:gd name="connsiteX35" fmla="*/ 368796 w 448314"/>
              <a:gd name="connsiteY35" fmla="*/ 119435 h 579893"/>
              <a:gd name="connsiteX36" fmla="*/ 245633 w 448314"/>
              <a:gd name="connsiteY36" fmla="*/ 119435 h 579893"/>
              <a:gd name="connsiteX37" fmla="*/ 178894 w 448314"/>
              <a:gd name="connsiteY37" fmla="*/ 70547 h 579893"/>
              <a:gd name="connsiteX38" fmla="*/ 194636 w 448314"/>
              <a:gd name="connsiteY38" fmla="*/ 87406 h 579893"/>
              <a:gd name="connsiteX39" fmla="*/ 117466 w 448314"/>
              <a:gd name="connsiteY39" fmla="*/ 159221 h 579893"/>
              <a:gd name="connsiteX40" fmla="*/ 112540 w 448314"/>
              <a:gd name="connsiteY40" fmla="*/ 153960 h 579893"/>
              <a:gd name="connsiteX41" fmla="*/ 71858 w 448314"/>
              <a:gd name="connsiteY41" fmla="*/ 120164 h 579893"/>
              <a:gd name="connsiteX42" fmla="*/ 86637 w 448314"/>
              <a:gd name="connsiteY42" fmla="*/ 102461 h 579893"/>
              <a:gd name="connsiteX43" fmla="*/ 117274 w 448314"/>
              <a:gd name="connsiteY43" fmla="*/ 127884 h 579893"/>
              <a:gd name="connsiteX44" fmla="*/ 37372 w 448314"/>
              <a:gd name="connsiteY44" fmla="*/ 22197 h 579893"/>
              <a:gd name="connsiteX45" fmla="*/ 25248 w 448314"/>
              <a:gd name="connsiteY45" fmla="*/ 28802 h 579893"/>
              <a:gd name="connsiteX46" fmla="*/ 25018 w 448314"/>
              <a:gd name="connsiteY46" fmla="*/ 29225 h 579893"/>
              <a:gd name="connsiteX47" fmla="*/ 22862 w 448314"/>
              <a:gd name="connsiteY47" fmla="*/ 36483 h 579893"/>
              <a:gd name="connsiteX48" fmla="*/ 22862 w 448314"/>
              <a:gd name="connsiteY48" fmla="*/ 41091 h 579893"/>
              <a:gd name="connsiteX49" fmla="*/ 22862 w 448314"/>
              <a:gd name="connsiteY49" fmla="*/ 542257 h 579893"/>
              <a:gd name="connsiteX50" fmla="*/ 23093 w 448314"/>
              <a:gd name="connsiteY50" fmla="*/ 545022 h 579893"/>
              <a:gd name="connsiteX51" fmla="*/ 24594 w 448314"/>
              <a:gd name="connsiteY51" fmla="*/ 549400 h 579893"/>
              <a:gd name="connsiteX52" fmla="*/ 25787 w 448314"/>
              <a:gd name="connsiteY52" fmla="*/ 551628 h 579893"/>
              <a:gd name="connsiteX53" fmla="*/ 25787 w 448314"/>
              <a:gd name="connsiteY53" fmla="*/ 551896 h 579893"/>
              <a:gd name="connsiteX54" fmla="*/ 35525 w 448314"/>
              <a:gd name="connsiteY54" fmla="*/ 557465 h 579893"/>
              <a:gd name="connsiteX55" fmla="*/ 40451 w 448314"/>
              <a:gd name="connsiteY55" fmla="*/ 557465 h 579893"/>
              <a:gd name="connsiteX56" fmla="*/ 408670 w 448314"/>
              <a:gd name="connsiteY56" fmla="*/ 557465 h 579893"/>
              <a:gd name="connsiteX57" fmla="*/ 408670 w 448314"/>
              <a:gd name="connsiteY57" fmla="*/ 557695 h 579893"/>
              <a:gd name="connsiteX58" fmla="*/ 411211 w 448314"/>
              <a:gd name="connsiteY58" fmla="*/ 557695 h 579893"/>
              <a:gd name="connsiteX59" fmla="*/ 414136 w 448314"/>
              <a:gd name="connsiteY59" fmla="*/ 557427 h 579893"/>
              <a:gd name="connsiteX60" fmla="*/ 422373 w 448314"/>
              <a:gd name="connsiteY60" fmla="*/ 551896 h 579893"/>
              <a:gd name="connsiteX61" fmla="*/ 423027 w 448314"/>
              <a:gd name="connsiteY61" fmla="*/ 550821 h 579893"/>
              <a:gd name="connsiteX62" fmla="*/ 425298 w 448314"/>
              <a:gd name="connsiteY62" fmla="*/ 543525 h 579893"/>
              <a:gd name="connsiteX63" fmla="*/ 425298 w 448314"/>
              <a:gd name="connsiteY63" fmla="*/ 538762 h 579893"/>
              <a:gd name="connsiteX64" fmla="*/ 425298 w 448314"/>
              <a:gd name="connsiteY64" fmla="*/ 37789 h 579893"/>
              <a:gd name="connsiteX65" fmla="*/ 425298 w 448314"/>
              <a:gd name="connsiteY65" fmla="*/ 35293 h 579893"/>
              <a:gd name="connsiteX66" fmla="*/ 423835 w 448314"/>
              <a:gd name="connsiteY66" fmla="*/ 30646 h 579893"/>
              <a:gd name="connsiteX67" fmla="*/ 422257 w 448314"/>
              <a:gd name="connsiteY67" fmla="*/ 27727 h 579893"/>
              <a:gd name="connsiteX68" fmla="*/ 414559 w 448314"/>
              <a:gd name="connsiteY68" fmla="*/ 22581 h 579893"/>
              <a:gd name="connsiteX69" fmla="*/ 410325 w 448314"/>
              <a:gd name="connsiteY69" fmla="*/ 22197 h 579893"/>
              <a:gd name="connsiteX70" fmla="*/ 408863 w 448314"/>
              <a:gd name="connsiteY70" fmla="*/ 22197 h 579893"/>
              <a:gd name="connsiteX71" fmla="*/ 407939 w 448314"/>
              <a:gd name="connsiteY71" fmla="*/ 22197 h 579893"/>
              <a:gd name="connsiteX72" fmla="*/ 117813 w 448314"/>
              <a:gd name="connsiteY72" fmla="*/ 22197 h 579893"/>
              <a:gd name="connsiteX73" fmla="*/ 38989 w 448314"/>
              <a:gd name="connsiteY73" fmla="*/ 22197 h 579893"/>
              <a:gd name="connsiteX74" fmla="*/ 37372 w 448314"/>
              <a:gd name="connsiteY74" fmla="*/ 22197 h 579893"/>
              <a:gd name="connsiteX75" fmla="*/ 0 w 448314"/>
              <a:gd name="connsiteY75" fmla="*/ 0 h 579893"/>
              <a:gd name="connsiteX76" fmla="*/ 448314 w 448314"/>
              <a:gd name="connsiteY76" fmla="*/ 0 h 579893"/>
              <a:gd name="connsiteX77" fmla="*/ 448314 w 448314"/>
              <a:gd name="connsiteY77" fmla="*/ 579893 h 579893"/>
              <a:gd name="connsiteX78" fmla="*/ 0 w 448314"/>
              <a:gd name="connsiteY78" fmla="*/ 579893 h 57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48314" h="579893">
                <a:moveTo>
                  <a:pt x="245633" y="477048"/>
                </a:moveTo>
                <a:lnTo>
                  <a:pt x="368796" y="477048"/>
                </a:lnTo>
                <a:lnTo>
                  <a:pt x="368796" y="500513"/>
                </a:lnTo>
                <a:lnTo>
                  <a:pt x="245633" y="500513"/>
                </a:lnTo>
                <a:close/>
                <a:moveTo>
                  <a:pt x="178894" y="437953"/>
                </a:moveTo>
                <a:lnTo>
                  <a:pt x="194636" y="454812"/>
                </a:lnTo>
                <a:lnTo>
                  <a:pt x="117466" y="526627"/>
                </a:lnTo>
                <a:lnTo>
                  <a:pt x="112540" y="521366"/>
                </a:lnTo>
                <a:lnTo>
                  <a:pt x="71858" y="487570"/>
                </a:lnTo>
                <a:lnTo>
                  <a:pt x="86637" y="469867"/>
                </a:lnTo>
                <a:lnTo>
                  <a:pt x="117274" y="495328"/>
                </a:lnTo>
                <a:close/>
                <a:moveTo>
                  <a:pt x="245633" y="350009"/>
                </a:moveTo>
                <a:lnTo>
                  <a:pt x="368796" y="350009"/>
                </a:lnTo>
                <a:lnTo>
                  <a:pt x="368796" y="373474"/>
                </a:lnTo>
                <a:lnTo>
                  <a:pt x="245633" y="373474"/>
                </a:lnTo>
                <a:close/>
                <a:moveTo>
                  <a:pt x="178894" y="315484"/>
                </a:moveTo>
                <a:lnTo>
                  <a:pt x="194636" y="332343"/>
                </a:lnTo>
                <a:lnTo>
                  <a:pt x="117466" y="404158"/>
                </a:lnTo>
                <a:lnTo>
                  <a:pt x="112540" y="398897"/>
                </a:lnTo>
                <a:lnTo>
                  <a:pt x="71858" y="365101"/>
                </a:lnTo>
                <a:lnTo>
                  <a:pt x="86637" y="347398"/>
                </a:lnTo>
                <a:lnTo>
                  <a:pt x="117274" y="372821"/>
                </a:lnTo>
                <a:close/>
                <a:moveTo>
                  <a:pt x="245633" y="222971"/>
                </a:moveTo>
                <a:lnTo>
                  <a:pt x="368796" y="222971"/>
                </a:lnTo>
                <a:lnTo>
                  <a:pt x="368796" y="246436"/>
                </a:lnTo>
                <a:lnTo>
                  <a:pt x="245633" y="246436"/>
                </a:lnTo>
                <a:close/>
                <a:moveTo>
                  <a:pt x="178894" y="193016"/>
                </a:moveTo>
                <a:lnTo>
                  <a:pt x="194636" y="209875"/>
                </a:lnTo>
                <a:lnTo>
                  <a:pt x="117466" y="281690"/>
                </a:lnTo>
                <a:lnTo>
                  <a:pt x="112540" y="276429"/>
                </a:lnTo>
                <a:lnTo>
                  <a:pt x="71858" y="242633"/>
                </a:lnTo>
                <a:lnTo>
                  <a:pt x="86637" y="224930"/>
                </a:lnTo>
                <a:lnTo>
                  <a:pt x="117274" y="250353"/>
                </a:lnTo>
                <a:close/>
                <a:moveTo>
                  <a:pt x="245633" y="95970"/>
                </a:moveTo>
                <a:lnTo>
                  <a:pt x="368796" y="95970"/>
                </a:lnTo>
                <a:lnTo>
                  <a:pt x="368796" y="119435"/>
                </a:lnTo>
                <a:lnTo>
                  <a:pt x="245633" y="119435"/>
                </a:lnTo>
                <a:close/>
                <a:moveTo>
                  <a:pt x="178894" y="70547"/>
                </a:moveTo>
                <a:lnTo>
                  <a:pt x="194636" y="87406"/>
                </a:lnTo>
                <a:lnTo>
                  <a:pt x="117466" y="159221"/>
                </a:lnTo>
                <a:lnTo>
                  <a:pt x="112540" y="153960"/>
                </a:lnTo>
                <a:lnTo>
                  <a:pt x="71858" y="120164"/>
                </a:lnTo>
                <a:lnTo>
                  <a:pt x="86637" y="102461"/>
                </a:lnTo>
                <a:lnTo>
                  <a:pt x="117274" y="127884"/>
                </a:lnTo>
                <a:close/>
                <a:moveTo>
                  <a:pt x="37372" y="22197"/>
                </a:moveTo>
                <a:cubicBezTo>
                  <a:pt x="32371" y="21781"/>
                  <a:pt x="27602" y="24379"/>
                  <a:pt x="25248" y="28802"/>
                </a:cubicBezTo>
                <a:cubicBezTo>
                  <a:pt x="25248" y="28802"/>
                  <a:pt x="25018" y="29071"/>
                  <a:pt x="25018" y="29225"/>
                </a:cubicBezTo>
                <a:cubicBezTo>
                  <a:pt x="23588" y="31375"/>
                  <a:pt x="22837" y="33903"/>
                  <a:pt x="22862" y="36483"/>
                </a:cubicBezTo>
                <a:cubicBezTo>
                  <a:pt x="22862" y="38057"/>
                  <a:pt x="22862" y="39671"/>
                  <a:pt x="22862" y="41091"/>
                </a:cubicBezTo>
                <a:lnTo>
                  <a:pt x="22862" y="542257"/>
                </a:lnTo>
                <a:cubicBezTo>
                  <a:pt x="22891" y="543182"/>
                  <a:pt x="22968" y="544105"/>
                  <a:pt x="23093" y="545022"/>
                </a:cubicBezTo>
                <a:cubicBezTo>
                  <a:pt x="23324" y="546560"/>
                  <a:pt x="23832" y="548044"/>
                  <a:pt x="24594" y="549400"/>
                </a:cubicBezTo>
                <a:cubicBezTo>
                  <a:pt x="24948" y="550165"/>
                  <a:pt x="25346" y="550909"/>
                  <a:pt x="25787" y="551628"/>
                </a:cubicBezTo>
                <a:lnTo>
                  <a:pt x="25787" y="551896"/>
                </a:lnTo>
                <a:cubicBezTo>
                  <a:pt x="27952" y="555201"/>
                  <a:pt x="31573" y="557272"/>
                  <a:pt x="35525" y="557465"/>
                </a:cubicBezTo>
                <a:cubicBezTo>
                  <a:pt x="37372" y="557465"/>
                  <a:pt x="38873" y="557465"/>
                  <a:pt x="40451" y="557465"/>
                </a:cubicBezTo>
                <a:lnTo>
                  <a:pt x="408670" y="557465"/>
                </a:lnTo>
                <a:lnTo>
                  <a:pt x="408670" y="557695"/>
                </a:lnTo>
                <a:lnTo>
                  <a:pt x="411211" y="557695"/>
                </a:lnTo>
                <a:cubicBezTo>
                  <a:pt x="412096" y="557695"/>
                  <a:pt x="413174" y="557695"/>
                  <a:pt x="414136" y="557427"/>
                </a:cubicBezTo>
                <a:cubicBezTo>
                  <a:pt x="417576" y="556915"/>
                  <a:pt x="420602" y="554883"/>
                  <a:pt x="422373" y="551896"/>
                </a:cubicBezTo>
                <a:cubicBezTo>
                  <a:pt x="422613" y="551552"/>
                  <a:pt x="422831" y="551193"/>
                  <a:pt x="423027" y="550821"/>
                </a:cubicBezTo>
                <a:cubicBezTo>
                  <a:pt x="424473" y="548659"/>
                  <a:pt x="425262" y="546124"/>
                  <a:pt x="425298" y="543525"/>
                </a:cubicBezTo>
                <a:cubicBezTo>
                  <a:pt x="425298" y="541950"/>
                  <a:pt x="425298" y="540491"/>
                  <a:pt x="425298" y="538762"/>
                </a:cubicBezTo>
                <a:lnTo>
                  <a:pt x="425298" y="37789"/>
                </a:lnTo>
                <a:cubicBezTo>
                  <a:pt x="425298" y="36867"/>
                  <a:pt x="425298" y="36060"/>
                  <a:pt x="425298" y="35293"/>
                </a:cubicBezTo>
                <a:cubicBezTo>
                  <a:pt x="425098" y="33668"/>
                  <a:pt x="424602" y="32093"/>
                  <a:pt x="423835" y="30646"/>
                </a:cubicBezTo>
                <a:cubicBezTo>
                  <a:pt x="423296" y="29724"/>
                  <a:pt x="422757" y="28802"/>
                  <a:pt x="422257" y="27727"/>
                </a:cubicBezTo>
                <a:cubicBezTo>
                  <a:pt x="420524" y="25015"/>
                  <a:pt x="417733" y="23149"/>
                  <a:pt x="414559" y="22581"/>
                </a:cubicBezTo>
                <a:cubicBezTo>
                  <a:pt x="413160" y="22348"/>
                  <a:pt x="411745" y="22220"/>
                  <a:pt x="410325" y="22197"/>
                </a:cubicBezTo>
                <a:lnTo>
                  <a:pt x="408863" y="22197"/>
                </a:lnTo>
                <a:cubicBezTo>
                  <a:pt x="408594" y="22197"/>
                  <a:pt x="408324" y="22197"/>
                  <a:pt x="407939" y="22197"/>
                </a:cubicBezTo>
                <a:cubicBezTo>
                  <a:pt x="311308" y="22197"/>
                  <a:pt x="214598" y="22197"/>
                  <a:pt x="117813" y="22197"/>
                </a:cubicBezTo>
                <a:lnTo>
                  <a:pt x="38989" y="22197"/>
                </a:lnTo>
                <a:cubicBezTo>
                  <a:pt x="38451" y="22140"/>
                  <a:pt x="37910" y="22140"/>
                  <a:pt x="37372" y="22197"/>
                </a:cubicBezTo>
                <a:close/>
                <a:moveTo>
                  <a:pt x="0" y="0"/>
                </a:moveTo>
                <a:lnTo>
                  <a:pt x="448314" y="0"/>
                </a:lnTo>
                <a:lnTo>
                  <a:pt x="448314" y="579893"/>
                </a:lnTo>
                <a:lnTo>
                  <a:pt x="0" y="57989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AB8028E-A567-6C4E-A6E0-FEAB41EFED32}"/>
              </a:ext>
            </a:extLst>
          </p:cNvPr>
          <p:cNvSpPr/>
          <p:nvPr/>
        </p:nvSpPr>
        <p:spPr>
          <a:xfrm>
            <a:off x="4336230" y="3818608"/>
            <a:ext cx="227374" cy="349964"/>
          </a:xfrm>
          <a:custGeom>
            <a:avLst/>
            <a:gdLst>
              <a:gd name="connsiteX0" fmla="*/ 368901 w 1022234"/>
              <a:gd name="connsiteY0" fmla="*/ 1413525 h 1573376"/>
              <a:gd name="connsiteX1" fmla="*/ 545183 w 1022234"/>
              <a:gd name="connsiteY1" fmla="*/ 1521917 h 1573376"/>
              <a:gd name="connsiteX2" fmla="*/ 653619 w 1022234"/>
              <a:gd name="connsiteY2" fmla="*/ 1413525 h 1573376"/>
              <a:gd name="connsiteX3" fmla="*/ 298575 w 1022234"/>
              <a:gd name="connsiteY3" fmla="*/ 1247697 h 1573376"/>
              <a:gd name="connsiteX4" fmla="*/ 258524 w 1022234"/>
              <a:gd name="connsiteY4" fmla="*/ 1306609 h 1573376"/>
              <a:gd name="connsiteX5" fmla="*/ 298575 w 1022234"/>
              <a:gd name="connsiteY5" fmla="*/ 1365522 h 1573376"/>
              <a:gd name="connsiteX6" fmla="*/ 723754 w 1022234"/>
              <a:gd name="connsiteY6" fmla="*/ 1365522 h 1573376"/>
              <a:gd name="connsiteX7" fmla="*/ 763804 w 1022234"/>
              <a:gd name="connsiteY7" fmla="*/ 1306609 h 1573376"/>
              <a:gd name="connsiteX8" fmla="*/ 723754 w 1022234"/>
              <a:gd name="connsiteY8" fmla="*/ 1247697 h 1573376"/>
              <a:gd name="connsiteX9" fmla="*/ 298575 w 1022234"/>
              <a:gd name="connsiteY9" fmla="*/ 1091924 h 1573376"/>
              <a:gd name="connsiteX10" fmla="*/ 258524 w 1022234"/>
              <a:gd name="connsiteY10" fmla="*/ 1145619 h 1573376"/>
              <a:gd name="connsiteX11" fmla="*/ 298575 w 1022234"/>
              <a:gd name="connsiteY11" fmla="*/ 1199314 h 1573376"/>
              <a:gd name="connsiteX12" fmla="*/ 723754 w 1022234"/>
              <a:gd name="connsiteY12" fmla="*/ 1199314 h 1573376"/>
              <a:gd name="connsiteX13" fmla="*/ 763804 w 1022234"/>
              <a:gd name="connsiteY13" fmla="*/ 1145619 h 1573376"/>
              <a:gd name="connsiteX14" fmla="*/ 723754 w 1022234"/>
              <a:gd name="connsiteY14" fmla="*/ 1091924 h 1573376"/>
              <a:gd name="connsiteX15" fmla="*/ 512873 w 1022234"/>
              <a:gd name="connsiteY15" fmla="*/ 44967 h 1573376"/>
              <a:gd name="connsiteX16" fmla="*/ 46409 w 1022234"/>
              <a:gd name="connsiteY16" fmla="*/ 516459 h 1573376"/>
              <a:gd name="connsiteX17" fmla="*/ 46409 w 1022234"/>
              <a:gd name="connsiteY17" fmla="*/ 535906 h 1573376"/>
              <a:gd name="connsiteX18" fmla="*/ 79152 w 1022234"/>
              <a:gd name="connsiteY18" fmla="*/ 702019 h 1573376"/>
              <a:gd name="connsiteX19" fmla="*/ 157924 w 1022234"/>
              <a:gd name="connsiteY19" fmla="*/ 832557 h 1573376"/>
              <a:gd name="connsiteX20" fmla="*/ 276082 w 1022234"/>
              <a:gd name="connsiteY20" fmla="*/ 1020110 h 1573376"/>
              <a:gd name="connsiteX21" fmla="*/ 287471 w 1022234"/>
              <a:gd name="connsiteY21" fmla="*/ 1043447 h 1573376"/>
              <a:gd name="connsiteX22" fmla="*/ 737800 w 1022234"/>
              <a:gd name="connsiteY22" fmla="*/ 1043447 h 1573376"/>
              <a:gd name="connsiteX23" fmla="*/ 748904 w 1022234"/>
              <a:gd name="connsiteY23" fmla="*/ 1019161 h 1573376"/>
              <a:gd name="connsiteX24" fmla="*/ 866208 w 1022234"/>
              <a:gd name="connsiteY24" fmla="*/ 832936 h 1573376"/>
              <a:gd name="connsiteX25" fmla="*/ 945455 w 1022234"/>
              <a:gd name="connsiteY25" fmla="*/ 702019 h 1573376"/>
              <a:gd name="connsiteX26" fmla="*/ 974876 w 1022234"/>
              <a:gd name="connsiteY26" fmla="*/ 576320 h 1573376"/>
              <a:gd name="connsiteX27" fmla="*/ 980191 w 1022234"/>
              <a:gd name="connsiteY27" fmla="*/ 576320 h 1573376"/>
              <a:gd name="connsiteX28" fmla="*/ 980191 w 1022234"/>
              <a:gd name="connsiteY28" fmla="*/ 517123 h 1573376"/>
              <a:gd name="connsiteX29" fmla="*/ 513727 w 1022234"/>
              <a:gd name="connsiteY29" fmla="*/ 44967 h 1573376"/>
              <a:gd name="connsiteX30" fmla="*/ 511449 w 1022234"/>
              <a:gd name="connsiteY30" fmla="*/ 0 h 1573376"/>
              <a:gd name="connsiteX31" fmla="*/ 1022234 w 1022234"/>
              <a:gd name="connsiteY31" fmla="*/ 517976 h 1573376"/>
              <a:gd name="connsiteX32" fmla="*/ 1022234 w 1022234"/>
              <a:gd name="connsiteY32" fmla="*/ 536950 h 1573376"/>
              <a:gd name="connsiteX33" fmla="*/ 986549 w 1022234"/>
              <a:gd name="connsiteY33" fmla="*/ 718147 h 1573376"/>
              <a:gd name="connsiteX34" fmla="*/ 898097 w 1022234"/>
              <a:gd name="connsiteY34" fmla="*/ 866709 h 1573376"/>
              <a:gd name="connsiteX35" fmla="*/ 801030 w 1022234"/>
              <a:gd name="connsiteY35" fmla="*/ 1015645 h 1573376"/>
              <a:gd name="connsiteX36" fmla="*/ 775512 w 1022234"/>
              <a:gd name="connsiteY36" fmla="*/ 1065748 h 1573376"/>
              <a:gd name="connsiteX37" fmla="*/ 785906 w 1022234"/>
              <a:gd name="connsiteY37" fmla="*/ 1073780 h 1573376"/>
              <a:gd name="connsiteX38" fmla="*/ 811258 w 1022234"/>
              <a:gd name="connsiteY38" fmla="*/ 1145619 h 1573376"/>
              <a:gd name="connsiteX39" fmla="*/ 785906 w 1022234"/>
              <a:gd name="connsiteY39" fmla="*/ 1217457 h 1573376"/>
              <a:gd name="connsiteX40" fmla="*/ 777737 w 1022234"/>
              <a:gd name="connsiteY40" fmla="*/ 1223769 h 1573376"/>
              <a:gd name="connsiteX41" fmla="*/ 786226 w 1022234"/>
              <a:gd name="connsiteY41" fmla="*/ 1230609 h 1573376"/>
              <a:gd name="connsiteX42" fmla="*/ 811258 w 1022234"/>
              <a:gd name="connsiteY42" fmla="*/ 1306515 h 1573376"/>
              <a:gd name="connsiteX43" fmla="*/ 723754 w 1022234"/>
              <a:gd name="connsiteY43" fmla="*/ 1412861 h 1573376"/>
              <a:gd name="connsiteX44" fmla="*/ 699978 w 1022234"/>
              <a:gd name="connsiteY44" fmla="*/ 1412861 h 1573376"/>
              <a:gd name="connsiteX45" fmla="*/ 686464 w 1022234"/>
              <a:gd name="connsiteY45" fmla="*/ 1463402 h 1573376"/>
              <a:gd name="connsiteX46" fmla="*/ 511165 w 1022234"/>
              <a:gd name="connsiteY46" fmla="*/ 1573376 h 1573376"/>
              <a:gd name="connsiteX47" fmla="*/ 336286 w 1022234"/>
              <a:gd name="connsiteY47" fmla="*/ 1463291 h 1573376"/>
              <a:gd name="connsiteX48" fmla="*/ 322820 w 1022234"/>
              <a:gd name="connsiteY48" fmla="*/ 1412861 h 1573376"/>
              <a:gd name="connsiteX49" fmla="*/ 298575 w 1022234"/>
              <a:gd name="connsiteY49" fmla="*/ 1412861 h 1573376"/>
              <a:gd name="connsiteX50" fmla="*/ 211071 w 1022234"/>
              <a:gd name="connsiteY50" fmla="*/ 1306515 h 1573376"/>
              <a:gd name="connsiteX51" fmla="*/ 236245 w 1022234"/>
              <a:gd name="connsiteY51" fmla="*/ 1230609 h 1573376"/>
              <a:gd name="connsiteX52" fmla="*/ 244667 w 1022234"/>
              <a:gd name="connsiteY52" fmla="*/ 1223828 h 1573376"/>
              <a:gd name="connsiteX53" fmla="*/ 236423 w 1022234"/>
              <a:gd name="connsiteY53" fmla="*/ 1217457 h 1573376"/>
              <a:gd name="connsiteX54" fmla="*/ 211071 w 1022234"/>
              <a:gd name="connsiteY54" fmla="*/ 1145619 h 1573376"/>
              <a:gd name="connsiteX55" fmla="*/ 236423 w 1022234"/>
              <a:gd name="connsiteY55" fmla="*/ 1073780 h 1573376"/>
              <a:gd name="connsiteX56" fmla="*/ 246660 w 1022234"/>
              <a:gd name="connsiteY56" fmla="*/ 1065870 h 1573376"/>
              <a:gd name="connsiteX57" fmla="*/ 221136 w 1022234"/>
              <a:gd name="connsiteY57" fmla="*/ 1015859 h 1573376"/>
              <a:gd name="connsiteX58" fmla="*/ 123188 w 1022234"/>
              <a:gd name="connsiteY58" fmla="*/ 865855 h 1573376"/>
              <a:gd name="connsiteX59" fmla="*/ 35305 w 1022234"/>
              <a:gd name="connsiteY59" fmla="*/ 717483 h 1573376"/>
              <a:gd name="connsiteX60" fmla="*/ 0 w 1022234"/>
              <a:gd name="connsiteY60" fmla="*/ 535906 h 1573376"/>
              <a:gd name="connsiteX61" fmla="*/ 0 w 1022234"/>
              <a:gd name="connsiteY61" fmla="*/ 517217 h 1573376"/>
              <a:gd name="connsiteX62" fmla="*/ 511449 w 1022234"/>
              <a:gd name="connsiteY62" fmla="*/ 0 h 157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22234" h="1573376">
                <a:moveTo>
                  <a:pt x="368901" y="1413525"/>
                </a:moveTo>
                <a:cubicBezTo>
                  <a:pt x="387636" y="1492116"/>
                  <a:pt x="466561" y="1540644"/>
                  <a:pt x="545183" y="1521917"/>
                </a:cubicBezTo>
                <a:cubicBezTo>
                  <a:pt x="598889" y="1509124"/>
                  <a:pt x="640822" y="1467208"/>
                  <a:pt x="653619" y="1413525"/>
                </a:cubicBezTo>
                <a:close/>
                <a:moveTo>
                  <a:pt x="298575" y="1247697"/>
                </a:moveTo>
                <a:cubicBezTo>
                  <a:pt x="276082" y="1247697"/>
                  <a:pt x="258524" y="1273595"/>
                  <a:pt x="258524" y="1306609"/>
                </a:cubicBezTo>
                <a:cubicBezTo>
                  <a:pt x="258524" y="1339623"/>
                  <a:pt x="276082" y="1365522"/>
                  <a:pt x="298575" y="1365522"/>
                </a:cubicBezTo>
                <a:lnTo>
                  <a:pt x="723754" y="1365522"/>
                </a:lnTo>
                <a:cubicBezTo>
                  <a:pt x="746247" y="1365522"/>
                  <a:pt x="763804" y="1339623"/>
                  <a:pt x="763804" y="1306609"/>
                </a:cubicBezTo>
                <a:cubicBezTo>
                  <a:pt x="763804" y="1273595"/>
                  <a:pt x="746247" y="1247697"/>
                  <a:pt x="723754" y="1247697"/>
                </a:cubicBezTo>
                <a:close/>
                <a:moveTo>
                  <a:pt x="298575" y="1091924"/>
                </a:moveTo>
                <a:cubicBezTo>
                  <a:pt x="275702" y="1091924"/>
                  <a:pt x="258524" y="1114977"/>
                  <a:pt x="258524" y="1145619"/>
                </a:cubicBezTo>
                <a:cubicBezTo>
                  <a:pt x="258524" y="1176261"/>
                  <a:pt x="275702" y="1199314"/>
                  <a:pt x="298575" y="1199314"/>
                </a:cubicBezTo>
                <a:lnTo>
                  <a:pt x="723754" y="1199314"/>
                </a:lnTo>
                <a:cubicBezTo>
                  <a:pt x="746626" y="1199314"/>
                  <a:pt x="763804" y="1176261"/>
                  <a:pt x="763804" y="1145619"/>
                </a:cubicBezTo>
                <a:cubicBezTo>
                  <a:pt x="763804" y="1114977"/>
                  <a:pt x="746626" y="1091924"/>
                  <a:pt x="723754" y="1091924"/>
                </a:cubicBezTo>
                <a:close/>
                <a:moveTo>
                  <a:pt x="512873" y="44967"/>
                </a:moveTo>
                <a:cubicBezTo>
                  <a:pt x="260328" y="47434"/>
                  <a:pt x="50680" y="258798"/>
                  <a:pt x="46409" y="516459"/>
                </a:cubicBezTo>
                <a:lnTo>
                  <a:pt x="46409" y="535906"/>
                </a:lnTo>
                <a:cubicBezTo>
                  <a:pt x="47852" y="592729"/>
                  <a:pt x="58923" y="648896"/>
                  <a:pt x="79152" y="702019"/>
                </a:cubicBezTo>
                <a:cubicBezTo>
                  <a:pt x="98056" y="749562"/>
                  <a:pt x="124670" y="793666"/>
                  <a:pt x="157924" y="832557"/>
                </a:cubicBezTo>
                <a:cubicBezTo>
                  <a:pt x="203499" y="890958"/>
                  <a:pt x="243084" y="953792"/>
                  <a:pt x="276082" y="1020110"/>
                </a:cubicBezTo>
                <a:lnTo>
                  <a:pt x="287471" y="1043447"/>
                </a:lnTo>
                <a:lnTo>
                  <a:pt x="737800" y="1043447"/>
                </a:lnTo>
                <a:lnTo>
                  <a:pt x="748904" y="1019161"/>
                </a:lnTo>
                <a:cubicBezTo>
                  <a:pt x="780249" y="952530"/>
                  <a:pt x="819644" y="889988"/>
                  <a:pt x="866208" y="832936"/>
                </a:cubicBezTo>
                <a:cubicBezTo>
                  <a:pt x="900395" y="794497"/>
                  <a:pt x="927254" y="750127"/>
                  <a:pt x="945455" y="702019"/>
                </a:cubicBezTo>
                <a:cubicBezTo>
                  <a:pt x="959975" y="661363"/>
                  <a:pt x="969844" y="619195"/>
                  <a:pt x="974876" y="576320"/>
                </a:cubicBezTo>
                <a:lnTo>
                  <a:pt x="980191" y="576320"/>
                </a:lnTo>
                <a:lnTo>
                  <a:pt x="980191" y="517123"/>
                </a:lnTo>
                <a:cubicBezTo>
                  <a:pt x="975540" y="254719"/>
                  <a:pt x="770638" y="47434"/>
                  <a:pt x="513727" y="44967"/>
                </a:cubicBezTo>
                <a:close/>
                <a:moveTo>
                  <a:pt x="511449" y="0"/>
                </a:moveTo>
                <a:cubicBezTo>
                  <a:pt x="791897" y="1992"/>
                  <a:pt x="1016255" y="229579"/>
                  <a:pt x="1022234" y="517976"/>
                </a:cubicBezTo>
                <a:lnTo>
                  <a:pt x="1022234" y="536950"/>
                </a:lnTo>
                <a:cubicBezTo>
                  <a:pt x="1020214" y="598880"/>
                  <a:pt x="1008162" y="660072"/>
                  <a:pt x="986549" y="718147"/>
                </a:cubicBezTo>
                <a:cubicBezTo>
                  <a:pt x="966083" y="772505"/>
                  <a:pt x="936136" y="822805"/>
                  <a:pt x="898097" y="866709"/>
                </a:cubicBezTo>
                <a:cubicBezTo>
                  <a:pt x="869625" y="898158"/>
                  <a:pt x="837630" y="947216"/>
                  <a:pt x="801030" y="1015645"/>
                </a:cubicBezTo>
                <a:lnTo>
                  <a:pt x="775512" y="1065748"/>
                </a:lnTo>
                <a:lnTo>
                  <a:pt x="785906" y="1073780"/>
                </a:lnTo>
                <a:cubicBezTo>
                  <a:pt x="801649" y="1091971"/>
                  <a:pt x="811258" y="1117254"/>
                  <a:pt x="811258" y="1145619"/>
                </a:cubicBezTo>
                <a:cubicBezTo>
                  <a:pt x="811258" y="1173985"/>
                  <a:pt x="801649" y="1199267"/>
                  <a:pt x="785906" y="1217457"/>
                </a:cubicBezTo>
                <a:lnTo>
                  <a:pt x="777737" y="1223769"/>
                </a:lnTo>
                <a:lnTo>
                  <a:pt x="786226" y="1230609"/>
                </a:lnTo>
                <a:cubicBezTo>
                  <a:pt x="801862" y="1249618"/>
                  <a:pt x="811258" y="1276205"/>
                  <a:pt x="811258" y="1306515"/>
                </a:cubicBezTo>
                <a:cubicBezTo>
                  <a:pt x="811258" y="1367135"/>
                  <a:pt x="773675" y="1412861"/>
                  <a:pt x="723754" y="1412861"/>
                </a:cubicBezTo>
                <a:lnTo>
                  <a:pt x="699978" y="1412861"/>
                </a:lnTo>
                <a:lnTo>
                  <a:pt x="686464" y="1463402"/>
                </a:lnTo>
                <a:cubicBezTo>
                  <a:pt x="654744" y="1528676"/>
                  <a:pt x="587878" y="1573200"/>
                  <a:pt x="511165" y="1573376"/>
                </a:cubicBezTo>
                <a:cubicBezTo>
                  <a:pt x="434589" y="1573014"/>
                  <a:pt x="367914" y="1528481"/>
                  <a:pt x="336286" y="1463291"/>
                </a:cubicBezTo>
                <a:lnTo>
                  <a:pt x="322820" y="1412861"/>
                </a:lnTo>
                <a:lnTo>
                  <a:pt x="298575" y="1412861"/>
                </a:lnTo>
                <a:cubicBezTo>
                  <a:pt x="248654" y="1412861"/>
                  <a:pt x="211071" y="1367135"/>
                  <a:pt x="211071" y="1306515"/>
                </a:cubicBezTo>
                <a:cubicBezTo>
                  <a:pt x="211071" y="1276205"/>
                  <a:pt x="220562" y="1249618"/>
                  <a:pt x="236245" y="1230609"/>
                </a:cubicBezTo>
                <a:lnTo>
                  <a:pt x="244667" y="1223828"/>
                </a:lnTo>
                <a:lnTo>
                  <a:pt x="236423" y="1217457"/>
                </a:lnTo>
                <a:cubicBezTo>
                  <a:pt x="220680" y="1199267"/>
                  <a:pt x="211071" y="1173985"/>
                  <a:pt x="211071" y="1145619"/>
                </a:cubicBezTo>
                <a:cubicBezTo>
                  <a:pt x="211071" y="1117254"/>
                  <a:pt x="220680" y="1091971"/>
                  <a:pt x="236423" y="1073780"/>
                </a:cubicBezTo>
                <a:lnTo>
                  <a:pt x="246660" y="1065870"/>
                </a:lnTo>
                <a:lnTo>
                  <a:pt x="221136" y="1015859"/>
                </a:lnTo>
                <a:cubicBezTo>
                  <a:pt x="184349" y="947234"/>
                  <a:pt x="152087" y="897873"/>
                  <a:pt x="123188" y="865855"/>
                </a:cubicBezTo>
                <a:cubicBezTo>
                  <a:pt x="86107" y="821441"/>
                  <a:pt x="56432" y="771340"/>
                  <a:pt x="35305" y="717483"/>
                </a:cubicBezTo>
                <a:cubicBezTo>
                  <a:pt x="13793" y="659263"/>
                  <a:pt x="1870" y="597942"/>
                  <a:pt x="0" y="535906"/>
                </a:cubicBezTo>
                <a:lnTo>
                  <a:pt x="0" y="517217"/>
                </a:lnTo>
                <a:cubicBezTo>
                  <a:pt x="5979" y="229295"/>
                  <a:pt x="231002" y="1992"/>
                  <a:pt x="511449" y="0"/>
                </a:cubicBezTo>
                <a:close/>
              </a:path>
            </a:pathLst>
          </a:custGeom>
          <a:solidFill>
            <a:schemeClr val="accent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52" name="Graphic 21">
            <a:extLst>
              <a:ext uri="{FF2B5EF4-FFF2-40B4-BE49-F238E27FC236}">
                <a16:creationId xmlns:a16="http://schemas.microsoft.com/office/drawing/2014/main" id="{C0F71221-38D2-D34C-9BD3-1D315BD5E725}"/>
              </a:ext>
            </a:extLst>
          </p:cNvPr>
          <p:cNvSpPr/>
          <p:nvPr/>
        </p:nvSpPr>
        <p:spPr>
          <a:xfrm>
            <a:off x="4276256" y="2127201"/>
            <a:ext cx="347322" cy="347326"/>
          </a:xfrm>
          <a:custGeom>
            <a:avLst/>
            <a:gdLst>
              <a:gd name="connsiteX0" fmla="*/ 613010 w 614033"/>
              <a:gd name="connsiteY0" fmla="*/ 374423 h 614039"/>
              <a:gd name="connsiteX1" fmla="*/ 613102 w 614033"/>
              <a:gd name="connsiteY1" fmla="*/ 374392 h 614039"/>
              <a:gd name="connsiteX2" fmla="*/ 512288 w 614033"/>
              <a:gd name="connsiteY2" fmla="*/ 154425 h 614039"/>
              <a:gd name="connsiteX3" fmla="*/ 536737 w 614033"/>
              <a:gd name="connsiteY3" fmla="*/ 142257 h 614039"/>
              <a:gd name="connsiteX4" fmla="*/ 527588 w 614033"/>
              <a:gd name="connsiteY4" fmla="*/ 123938 h 614039"/>
              <a:gd name="connsiteX5" fmla="*/ 503753 w 614033"/>
              <a:gd name="connsiteY5" fmla="*/ 135810 h 614039"/>
              <a:gd name="connsiteX6" fmla="*/ 500529 w 614033"/>
              <a:gd name="connsiteY6" fmla="*/ 128779 h 614039"/>
              <a:gd name="connsiteX7" fmla="*/ 486962 w 614033"/>
              <a:gd name="connsiteY7" fmla="*/ 123741 h 614039"/>
              <a:gd name="connsiteX8" fmla="*/ 481924 w 614033"/>
              <a:gd name="connsiteY8" fmla="*/ 128779 h 614039"/>
              <a:gd name="connsiteX9" fmla="*/ 479048 w 614033"/>
              <a:gd name="connsiteY9" fmla="*/ 135063 h 614039"/>
              <a:gd name="connsiteX10" fmla="*/ 423683 w 614033"/>
              <a:gd name="connsiteY10" fmla="*/ 122813 h 614039"/>
              <a:gd name="connsiteX11" fmla="*/ 337718 w 614033"/>
              <a:gd name="connsiteY11" fmla="*/ 122813 h 614039"/>
              <a:gd name="connsiteX12" fmla="*/ 337718 w 614033"/>
              <a:gd name="connsiteY12" fmla="*/ 102345 h 614039"/>
              <a:gd name="connsiteX13" fmla="*/ 358186 w 614033"/>
              <a:gd name="connsiteY13" fmla="*/ 102345 h 614039"/>
              <a:gd name="connsiteX14" fmla="*/ 358186 w 614033"/>
              <a:gd name="connsiteY14" fmla="*/ 81877 h 614039"/>
              <a:gd name="connsiteX15" fmla="*/ 340594 w 614033"/>
              <a:gd name="connsiteY15" fmla="*/ 81877 h 614039"/>
              <a:gd name="connsiteX16" fmla="*/ 347952 w 614033"/>
              <a:gd name="connsiteY16" fmla="*/ 52434 h 614039"/>
              <a:gd name="connsiteX17" fmla="*/ 317247 w 614033"/>
              <a:gd name="connsiteY17" fmla="*/ 1269 h 614039"/>
              <a:gd name="connsiteX18" fmla="*/ 266081 w 614033"/>
              <a:gd name="connsiteY18" fmla="*/ 31974 h 614039"/>
              <a:gd name="connsiteX19" fmla="*/ 266081 w 614033"/>
              <a:gd name="connsiteY19" fmla="*/ 52433 h 614039"/>
              <a:gd name="connsiteX20" fmla="*/ 273439 w 614033"/>
              <a:gd name="connsiteY20" fmla="*/ 81876 h 614039"/>
              <a:gd name="connsiteX21" fmla="*/ 255847 w 614033"/>
              <a:gd name="connsiteY21" fmla="*/ 81876 h 614039"/>
              <a:gd name="connsiteX22" fmla="*/ 255847 w 614033"/>
              <a:gd name="connsiteY22" fmla="*/ 102344 h 614039"/>
              <a:gd name="connsiteX23" fmla="*/ 276315 w 614033"/>
              <a:gd name="connsiteY23" fmla="*/ 102344 h 614039"/>
              <a:gd name="connsiteX24" fmla="*/ 276315 w 614033"/>
              <a:gd name="connsiteY24" fmla="*/ 122811 h 614039"/>
              <a:gd name="connsiteX25" fmla="*/ 190402 w 614033"/>
              <a:gd name="connsiteY25" fmla="*/ 122811 h 614039"/>
              <a:gd name="connsiteX26" fmla="*/ 134985 w 614033"/>
              <a:gd name="connsiteY26" fmla="*/ 135092 h 614039"/>
              <a:gd name="connsiteX27" fmla="*/ 132109 w 614033"/>
              <a:gd name="connsiteY27" fmla="*/ 128808 h 614039"/>
              <a:gd name="connsiteX28" fmla="*/ 118542 w 614033"/>
              <a:gd name="connsiteY28" fmla="*/ 123771 h 614039"/>
              <a:gd name="connsiteX29" fmla="*/ 113504 w 614033"/>
              <a:gd name="connsiteY29" fmla="*/ 128808 h 614039"/>
              <a:gd name="connsiteX30" fmla="*/ 110280 w 614033"/>
              <a:gd name="connsiteY30" fmla="*/ 135839 h 614039"/>
              <a:gd name="connsiteX31" fmla="*/ 86446 w 614033"/>
              <a:gd name="connsiteY31" fmla="*/ 123917 h 614039"/>
              <a:gd name="connsiteX32" fmla="*/ 77297 w 614033"/>
              <a:gd name="connsiteY32" fmla="*/ 142256 h 614039"/>
              <a:gd name="connsiteX33" fmla="*/ 101745 w 614033"/>
              <a:gd name="connsiteY33" fmla="*/ 154475 h 614039"/>
              <a:gd name="connsiteX34" fmla="*/ 931 w 614033"/>
              <a:gd name="connsiteY34" fmla="*/ 374392 h 614039"/>
              <a:gd name="connsiteX35" fmla="*/ 0 w 614033"/>
              <a:gd name="connsiteY35" fmla="*/ 378660 h 614039"/>
              <a:gd name="connsiteX36" fmla="*/ 71637 w 614033"/>
              <a:gd name="connsiteY36" fmla="*/ 450297 h 614039"/>
              <a:gd name="connsiteX37" fmla="*/ 173976 w 614033"/>
              <a:gd name="connsiteY37" fmla="*/ 450297 h 614039"/>
              <a:gd name="connsiteX38" fmla="*/ 245613 w 614033"/>
              <a:gd name="connsiteY38" fmla="*/ 378660 h 614039"/>
              <a:gd name="connsiteX39" fmla="*/ 244590 w 614033"/>
              <a:gd name="connsiteY39" fmla="*/ 374423 h 614039"/>
              <a:gd name="connsiteX40" fmla="*/ 143500 w 614033"/>
              <a:gd name="connsiteY40" fmla="*/ 153627 h 614039"/>
              <a:gd name="connsiteX41" fmla="*/ 190402 w 614033"/>
              <a:gd name="connsiteY41" fmla="*/ 143280 h 614039"/>
              <a:gd name="connsiteX42" fmla="*/ 276315 w 614033"/>
              <a:gd name="connsiteY42" fmla="*/ 143280 h 614039"/>
              <a:gd name="connsiteX43" fmla="*/ 276315 w 614033"/>
              <a:gd name="connsiteY43" fmla="*/ 517697 h 614039"/>
              <a:gd name="connsiteX44" fmla="*/ 241377 w 614033"/>
              <a:gd name="connsiteY44" fmla="*/ 552636 h 614039"/>
              <a:gd name="connsiteX45" fmla="*/ 204678 w 614033"/>
              <a:gd name="connsiteY45" fmla="*/ 552636 h 614039"/>
              <a:gd name="connsiteX46" fmla="*/ 153508 w 614033"/>
              <a:gd name="connsiteY46" fmla="*/ 603805 h 614039"/>
              <a:gd name="connsiteX47" fmla="*/ 163742 w 614033"/>
              <a:gd name="connsiteY47" fmla="*/ 614039 h 614039"/>
              <a:gd name="connsiteX48" fmla="*/ 450291 w 614033"/>
              <a:gd name="connsiteY48" fmla="*/ 614039 h 614039"/>
              <a:gd name="connsiteX49" fmla="*/ 460525 w 614033"/>
              <a:gd name="connsiteY49" fmla="*/ 603805 h 614039"/>
              <a:gd name="connsiteX50" fmla="*/ 409356 w 614033"/>
              <a:gd name="connsiteY50" fmla="*/ 552636 h 614039"/>
              <a:gd name="connsiteX51" fmla="*/ 372657 w 614033"/>
              <a:gd name="connsiteY51" fmla="*/ 552636 h 614039"/>
              <a:gd name="connsiteX52" fmla="*/ 337718 w 614033"/>
              <a:gd name="connsiteY52" fmla="*/ 517697 h 614039"/>
              <a:gd name="connsiteX53" fmla="*/ 337718 w 614033"/>
              <a:gd name="connsiteY53" fmla="*/ 143280 h 614039"/>
              <a:gd name="connsiteX54" fmla="*/ 423683 w 614033"/>
              <a:gd name="connsiteY54" fmla="*/ 143280 h 614039"/>
              <a:gd name="connsiteX55" fmla="*/ 470585 w 614033"/>
              <a:gd name="connsiteY55" fmla="*/ 153627 h 614039"/>
              <a:gd name="connsiteX56" fmla="*/ 369351 w 614033"/>
              <a:gd name="connsiteY56" fmla="*/ 374392 h 614039"/>
              <a:gd name="connsiteX57" fmla="*/ 368420 w 614033"/>
              <a:gd name="connsiteY57" fmla="*/ 378660 h 614039"/>
              <a:gd name="connsiteX58" fmla="*/ 440057 w 614033"/>
              <a:gd name="connsiteY58" fmla="*/ 450297 h 614039"/>
              <a:gd name="connsiteX59" fmla="*/ 542396 w 614033"/>
              <a:gd name="connsiteY59" fmla="*/ 450297 h 614039"/>
              <a:gd name="connsiteX60" fmla="*/ 614033 w 614033"/>
              <a:gd name="connsiteY60" fmla="*/ 378660 h 614039"/>
              <a:gd name="connsiteX61" fmla="*/ 613010 w 614033"/>
              <a:gd name="connsiteY61" fmla="*/ 374423 h 614039"/>
              <a:gd name="connsiteX62" fmla="*/ 173976 w 614033"/>
              <a:gd name="connsiteY62" fmla="*/ 429829 h 614039"/>
              <a:gd name="connsiteX63" fmla="*/ 71637 w 614033"/>
              <a:gd name="connsiteY63" fmla="*/ 429829 h 614039"/>
              <a:gd name="connsiteX64" fmla="*/ 21491 w 614033"/>
              <a:gd name="connsiteY64" fmla="*/ 388894 h 614039"/>
              <a:gd name="connsiteX65" fmla="*/ 224122 w 614033"/>
              <a:gd name="connsiteY65" fmla="*/ 388894 h 614039"/>
              <a:gd name="connsiteX66" fmla="*/ 173976 w 614033"/>
              <a:gd name="connsiteY66" fmla="*/ 429829 h 614039"/>
              <a:gd name="connsiteX67" fmla="*/ 219435 w 614033"/>
              <a:gd name="connsiteY67" fmla="*/ 368426 h 614039"/>
              <a:gd name="connsiteX68" fmla="*/ 26178 w 614033"/>
              <a:gd name="connsiteY68" fmla="*/ 368426 h 614039"/>
              <a:gd name="connsiteX69" fmla="*/ 120187 w 614033"/>
              <a:gd name="connsiteY69" fmla="*/ 163329 h 614039"/>
              <a:gd name="connsiteX70" fmla="*/ 125427 w 614033"/>
              <a:gd name="connsiteY70" fmla="*/ 163329 h 614039"/>
              <a:gd name="connsiteX71" fmla="*/ 219435 w 614033"/>
              <a:gd name="connsiteY71" fmla="*/ 368426 h 614039"/>
              <a:gd name="connsiteX72" fmla="*/ 289895 w 614033"/>
              <a:gd name="connsiteY72" fmla="*/ 28825 h 614039"/>
              <a:gd name="connsiteX73" fmla="*/ 321448 w 614033"/>
              <a:gd name="connsiteY73" fmla="*/ 26134 h 614039"/>
              <a:gd name="connsiteX74" fmla="*/ 324138 w 614033"/>
              <a:gd name="connsiteY74" fmla="*/ 28825 h 614039"/>
              <a:gd name="connsiteX75" fmla="*/ 328098 w 614033"/>
              <a:gd name="connsiteY75" fmla="*/ 47471 h 614039"/>
              <a:gd name="connsiteX76" fmla="*/ 319492 w 614033"/>
              <a:gd name="connsiteY76" fmla="*/ 81877 h 614039"/>
              <a:gd name="connsiteX77" fmla="*/ 294542 w 614033"/>
              <a:gd name="connsiteY77" fmla="*/ 81877 h 614039"/>
              <a:gd name="connsiteX78" fmla="*/ 285935 w 614033"/>
              <a:gd name="connsiteY78" fmla="*/ 47471 h 614039"/>
              <a:gd name="connsiteX79" fmla="*/ 289895 w 614033"/>
              <a:gd name="connsiteY79" fmla="*/ 28825 h 614039"/>
              <a:gd name="connsiteX80" fmla="*/ 296783 w 614033"/>
              <a:gd name="connsiteY80" fmla="*/ 122813 h 614039"/>
              <a:gd name="connsiteX81" fmla="*/ 296783 w 614033"/>
              <a:gd name="connsiteY81" fmla="*/ 102345 h 614039"/>
              <a:gd name="connsiteX82" fmla="*/ 317251 w 614033"/>
              <a:gd name="connsiteY82" fmla="*/ 102345 h 614039"/>
              <a:gd name="connsiteX83" fmla="*/ 317251 w 614033"/>
              <a:gd name="connsiteY83" fmla="*/ 122813 h 614039"/>
              <a:gd name="connsiteX84" fmla="*/ 296783 w 614033"/>
              <a:gd name="connsiteY84" fmla="*/ 122813 h 614039"/>
              <a:gd name="connsiteX85" fmla="*/ 317251 w 614033"/>
              <a:gd name="connsiteY85" fmla="*/ 143280 h 614039"/>
              <a:gd name="connsiteX86" fmla="*/ 317251 w 614033"/>
              <a:gd name="connsiteY86" fmla="*/ 511700 h 614039"/>
              <a:gd name="connsiteX87" fmla="*/ 296783 w 614033"/>
              <a:gd name="connsiteY87" fmla="*/ 511700 h 614039"/>
              <a:gd name="connsiteX88" fmla="*/ 296783 w 614033"/>
              <a:gd name="connsiteY88" fmla="*/ 143280 h 614039"/>
              <a:gd name="connsiteX89" fmla="*/ 317251 w 614033"/>
              <a:gd name="connsiteY89" fmla="*/ 143280 h 614039"/>
              <a:gd name="connsiteX90" fmla="*/ 409356 w 614033"/>
              <a:gd name="connsiteY90" fmla="*/ 573104 h 614039"/>
              <a:gd name="connsiteX91" fmla="*/ 438307 w 614033"/>
              <a:gd name="connsiteY91" fmla="*/ 593571 h 614039"/>
              <a:gd name="connsiteX92" fmla="*/ 175726 w 614033"/>
              <a:gd name="connsiteY92" fmla="*/ 593571 h 614039"/>
              <a:gd name="connsiteX93" fmla="*/ 204678 w 614033"/>
              <a:gd name="connsiteY93" fmla="*/ 573104 h 614039"/>
              <a:gd name="connsiteX94" fmla="*/ 409356 w 614033"/>
              <a:gd name="connsiteY94" fmla="*/ 573104 h 614039"/>
              <a:gd name="connsiteX95" fmla="*/ 343715 w 614033"/>
              <a:gd name="connsiteY95" fmla="*/ 552636 h 614039"/>
              <a:gd name="connsiteX96" fmla="*/ 270318 w 614033"/>
              <a:gd name="connsiteY96" fmla="*/ 552636 h 614039"/>
              <a:gd name="connsiteX97" fmla="*/ 290786 w 614033"/>
              <a:gd name="connsiteY97" fmla="*/ 532168 h 614039"/>
              <a:gd name="connsiteX98" fmla="*/ 323248 w 614033"/>
              <a:gd name="connsiteY98" fmla="*/ 532168 h 614039"/>
              <a:gd name="connsiteX99" fmla="*/ 343715 w 614033"/>
              <a:gd name="connsiteY99" fmla="*/ 552636 h 614039"/>
              <a:gd name="connsiteX100" fmla="*/ 488586 w 614033"/>
              <a:gd name="connsiteY100" fmla="*/ 163359 h 614039"/>
              <a:gd name="connsiteX101" fmla="*/ 493765 w 614033"/>
              <a:gd name="connsiteY101" fmla="*/ 163144 h 614039"/>
              <a:gd name="connsiteX102" fmla="*/ 587855 w 614033"/>
              <a:gd name="connsiteY102" fmla="*/ 368426 h 614039"/>
              <a:gd name="connsiteX103" fmla="*/ 394598 w 614033"/>
              <a:gd name="connsiteY103" fmla="*/ 368426 h 614039"/>
              <a:gd name="connsiteX104" fmla="*/ 488586 w 614033"/>
              <a:gd name="connsiteY104" fmla="*/ 163359 h 614039"/>
              <a:gd name="connsiteX105" fmla="*/ 542396 w 614033"/>
              <a:gd name="connsiteY105" fmla="*/ 429829 h 614039"/>
              <a:gd name="connsiteX106" fmla="*/ 440057 w 614033"/>
              <a:gd name="connsiteY106" fmla="*/ 429829 h 614039"/>
              <a:gd name="connsiteX107" fmla="*/ 389911 w 614033"/>
              <a:gd name="connsiteY107" fmla="*/ 388894 h 614039"/>
              <a:gd name="connsiteX108" fmla="*/ 592542 w 614033"/>
              <a:gd name="connsiteY108" fmla="*/ 388894 h 614039"/>
              <a:gd name="connsiteX109" fmla="*/ 542396 w 614033"/>
              <a:gd name="connsiteY109" fmla="*/ 429829 h 6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14033" h="614039">
                <a:moveTo>
                  <a:pt x="613010" y="374423"/>
                </a:moveTo>
                <a:lnTo>
                  <a:pt x="613102" y="374392"/>
                </a:lnTo>
                <a:lnTo>
                  <a:pt x="512288" y="154425"/>
                </a:lnTo>
                <a:lnTo>
                  <a:pt x="536737" y="142257"/>
                </a:lnTo>
                <a:lnTo>
                  <a:pt x="527588" y="123938"/>
                </a:lnTo>
                <a:lnTo>
                  <a:pt x="503753" y="135810"/>
                </a:lnTo>
                <a:lnTo>
                  <a:pt x="500529" y="128779"/>
                </a:lnTo>
                <a:cubicBezTo>
                  <a:pt x="498173" y="123642"/>
                  <a:pt x="492099" y="121386"/>
                  <a:pt x="486962" y="123741"/>
                </a:cubicBezTo>
                <a:cubicBezTo>
                  <a:pt x="484733" y="124763"/>
                  <a:pt x="482946" y="126551"/>
                  <a:pt x="481924" y="128779"/>
                </a:cubicBezTo>
                <a:lnTo>
                  <a:pt x="479048" y="135063"/>
                </a:lnTo>
                <a:cubicBezTo>
                  <a:pt x="461702" y="127006"/>
                  <a:pt x="442809" y="122825"/>
                  <a:pt x="423683" y="122813"/>
                </a:cubicBezTo>
                <a:lnTo>
                  <a:pt x="337718" y="122813"/>
                </a:lnTo>
                <a:lnTo>
                  <a:pt x="337718" y="102345"/>
                </a:lnTo>
                <a:lnTo>
                  <a:pt x="358186" y="102345"/>
                </a:lnTo>
                <a:lnTo>
                  <a:pt x="358186" y="81877"/>
                </a:lnTo>
                <a:lnTo>
                  <a:pt x="340594" y="81877"/>
                </a:lnTo>
                <a:lnTo>
                  <a:pt x="347952" y="52434"/>
                </a:lnTo>
                <a:cubicBezTo>
                  <a:pt x="353601" y="29826"/>
                  <a:pt x="339855" y="6919"/>
                  <a:pt x="317247" y="1269"/>
                </a:cubicBezTo>
                <a:cubicBezTo>
                  <a:pt x="294639" y="-4380"/>
                  <a:pt x="271732" y="9366"/>
                  <a:pt x="266081" y="31974"/>
                </a:cubicBezTo>
                <a:cubicBezTo>
                  <a:pt x="264403" y="38690"/>
                  <a:pt x="264403" y="45717"/>
                  <a:pt x="266081" y="52433"/>
                </a:cubicBezTo>
                <a:lnTo>
                  <a:pt x="273439" y="81876"/>
                </a:lnTo>
                <a:lnTo>
                  <a:pt x="255847" y="81876"/>
                </a:lnTo>
                <a:lnTo>
                  <a:pt x="255847" y="102344"/>
                </a:lnTo>
                <a:lnTo>
                  <a:pt x="276315" y="102344"/>
                </a:lnTo>
                <a:lnTo>
                  <a:pt x="276315" y="122811"/>
                </a:lnTo>
                <a:lnTo>
                  <a:pt x="190402" y="122811"/>
                </a:lnTo>
                <a:cubicBezTo>
                  <a:pt x="171257" y="122827"/>
                  <a:pt x="152344" y="127017"/>
                  <a:pt x="134985" y="135092"/>
                </a:cubicBezTo>
                <a:lnTo>
                  <a:pt x="132109" y="128808"/>
                </a:lnTo>
                <a:cubicBezTo>
                  <a:pt x="129754" y="123671"/>
                  <a:pt x="123679" y="121416"/>
                  <a:pt x="118542" y="123771"/>
                </a:cubicBezTo>
                <a:cubicBezTo>
                  <a:pt x="116313" y="124793"/>
                  <a:pt x="114526" y="126580"/>
                  <a:pt x="113504" y="128808"/>
                </a:cubicBezTo>
                <a:lnTo>
                  <a:pt x="110280" y="135839"/>
                </a:lnTo>
                <a:lnTo>
                  <a:pt x="86446" y="123917"/>
                </a:lnTo>
                <a:lnTo>
                  <a:pt x="77297" y="142256"/>
                </a:lnTo>
                <a:lnTo>
                  <a:pt x="101745" y="154475"/>
                </a:lnTo>
                <a:lnTo>
                  <a:pt x="931" y="374392"/>
                </a:lnTo>
                <a:cubicBezTo>
                  <a:pt x="310" y="375729"/>
                  <a:pt x="-8" y="377186"/>
                  <a:pt x="0" y="378660"/>
                </a:cubicBezTo>
                <a:cubicBezTo>
                  <a:pt x="45" y="418205"/>
                  <a:pt x="32092" y="450252"/>
                  <a:pt x="71637" y="450297"/>
                </a:cubicBezTo>
                <a:lnTo>
                  <a:pt x="173976" y="450297"/>
                </a:lnTo>
                <a:cubicBezTo>
                  <a:pt x="213521" y="450252"/>
                  <a:pt x="245569" y="418205"/>
                  <a:pt x="245613" y="378660"/>
                </a:cubicBezTo>
                <a:cubicBezTo>
                  <a:pt x="245588" y="377190"/>
                  <a:pt x="245239" y="375743"/>
                  <a:pt x="244590" y="374423"/>
                </a:cubicBezTo>
                <a:lnTo>
                  <a:pt x="143500" y="153627"/>
                </a:lnTo>
                <a:cubicBezTo>
                  <a:pt x="158194" y="146806"/>
                  <a:pt x="174201" y="143275"/>
                  <a:pt x="190402" y="143280"/>
                </a:cubicBezTo>
                <a:lnTo>
                  <a:pt x="276315" y="143280"/>
                </a:lnTo>
                <a:lnTo>
                  <a:pt x="276315" y="517697"/>
                </a:lnTo>
                <a:lnTo>
                  <a:pt x="241377" y="552636"/>
                </a:lnTo>
                <a:lnTo>
                  <a:pt x="204678" y="552636"/>
                </a:lnTo>
                <a:cubicBezTo>
                  <a:pt x="176432" y="552669"/>
                  <a:pt x="153542" y="575560"/>
                  <a:pt x="153508" y="603805"/>
                </a:cubicBezTo>
                <a:cubicBezTo>
                  <a:pt x="153508" y="609457"/>
                  <a:pt x="158091" y="614039"/>
                  <a:pt x="163742" y="614039"/>
                </a:cubicBezTo>
                <a:lnTo>
                  <a:pt x="450291" y="614039"/>
                </a:lnTo>
                <a:cubicBezTo>
                  <a:pt x="455943" y="614039"/>
                  <a:pt x="460525" y="609457"/>
                  <a:pt x="460525" y="603805"/>
                </a:cubicBezTo>
                <a:cubicBezTo>
                  <a:pt x="460492" y="575560"/>
                  <a:pt x="437601" y="552669"/>
                  <a:pt x="409356" y="552636"/>
                </a:cubicBezTo>
                <a:lnTo>
                  <a:pt x="372657" y="552636"/>
                </a:lnTo>
                <a:lnTo>
                  <a:pt x="337718" y="517697"/>
                </a:lnTo>
                <a:lnTo>
                  <a:pt x="337718" y="143280"/>
                </a:lnTo>
                <a:lnTo>
                  <a:pt x="423683" y="143280"/>
                </a:lnTo>
                <a:cubicBezTo>
                  <a:pt x="439883" y="143275"/>
                  <a:pt x="455890" y="146806"/>
                  <a:pt x="470585" y="153627"/>
                </a:cubicBezTo>
                <a:lnTo>
                  <a:pt x="369351" y="374392"/>
                </a:lnTo>
                <a:cubicBezTo>
                  <a:pt x="368730" y="375729"/>
                  <a:pt x="368412" y="377186"/>
                  <a:pt x="368420" y="378660"/>
                </a:cubicBezTo>
                <a:cubicBezTo>
                  <a:pt x="368465" y="418205"/>
                  <a:pt x="400512" y="450252"/>
                  <a:pt x="440057" y="450297"/>
                </a:cubicBezTo>
                <a:lnTo>
                  <a:pt x="542396" y="450297"/>
                </a:lnTo>
                <a:cubicBezTo>
                  <a:pt x="581941" y="450252"/>
                  <a:pt x="613988" y="418205"/>
                  <a:pt x="614033" y="378660"/>
                </a:cubicBezTo>
                <a:cubicBezTo>
                  <a:pt x="614009" y="377190"/>
                  <a:pt x="613660" y="375743"/>
                  <a:pt x="613010" y="374423"/>
                </a:cubicBezTo>
                <a:close/>
                <a:moveTo>
                  <a:pt x="173976" y="429829"/>
                </a:moveTo>
                <a:lnTo>
                  <a:pt x="71637" y="429829"/>
                </a:lnTo>
                <a:cubicBezTo>
                  <a:pt x="47329" y="429802"/>
                  <a:pt x="26384" y="412704"/>
                  <a:pt x="21491" y="388894"/>
                </a:cubicBezTo>
                <a:lnTo>
                  <a:pt x="224122" y="388894"/>
                </a:lnTo>
                <a:cubicBezTo>
                  <a:pt x="219230" y="412704"/>
                  <a:pt x="198284" y="429802"/>
                  <a:pt x="173976" y="429829"/>
                </a:cubicBezTo>
                <a:close/>
                <a:moveTo>
                  <a:pt x="219435" y="368426"/>
                </a:moveTo>
                <a:lnTo>
                  <a:pt x="26178" y="368426"/>
                </a:lnTo>
                <a:lnTo>
                  <a:pt x="120187" y="163329"/>
                </a:lnTo>
                <a:cubicBezTo>
                  <a:pt x="121904" y="163789"/>
                  <a:pt x="123710" y="163789"/>
                  <a:pt x="125427" y="163329"/>
                </a:cubicBezTo>
                <a:lnTo>
                  <a:pt x="219435" y="368426"/>
                </a:lnTo>
                <a:close/>
                <a:moveTo>
                  <a:pt x="289895" y="28825"/>
                </a:moveTo>
                <a:cubicBezTo>
                  <a:pt x="297865" y="19369"/>
                  <a:pt x="311992" y="18165"/>
                  <a:pt x="321448" y="26134"/>
                </a:cubicBezTo>
                <a:cubicBezTo>
                  <a:pt x="322419" y="26953"/>
                  <a:pt x="323319" y="27854"/>
                  <a:pt x="324138" y="28825"/>
                </a:cubicBezTo>
                <a:cubicBezTo>
                  <a:pt x="328278" y="34090"/>
                  <a:pt x="329740" y="40977"/>
                  <a:pt x="328098" y="47471"/>
                </a:cubicBezTo>
                <a:lnTo>
                  <a:pt x="319492" y="81877"/>
                </a:lnTo>
                <a:lnTo>
                  <a:pt x="294542" y="81877"/>
                </a:lnTo>
                <a:lnTo>
                  <a:pt x="285935" y="47471"/>
                </a:lnTo>
                <a:cubicBezTo>
                  <a:pt x="284294" y="40977"/>
                  <a:pt x="285757" y="34090"/>
                  <a:pt x="289895" y="28825"/>
                </a:cubicBezTo>
                <a:close/>
                <a:moveTo>
                  <a:pt x="296783" y="122813"/>
                </a:moveTo>
                <a:lnTo>
                  <a:pt x="296783" y="102345"/>
                </a:lnTo>
                <a:lnTo>
                  <a:pt x="317251" y="102345"/>
                </a:lnTo>
                <a:lnTo>
                  <a:pt x="317251" y="122813"/>
                </a:lnTo>
                <a:lnTo>
                  <a:pt x="296783" y="122813"/>
                </a:lnTo>
                <a:close/>
                <a:moveTo>
                  <a:pt x="317251" y="143280"/>
                </a:moveTo>
                <a:lnTo>
                  <a:pt x="317251" y="511700"/>
                </a:lnTo>
                <a:lnTo>
                  <a:pt x="296783" y="511700"/>
                </a:lnTo>
                <a:lnTo>
                  <a:pt x="296783" y="143280"/>
                </a:lnTo>
                <a:lnTo>
                  <a:pt x="317251" y="143280"/>
                </a:lnTo>
                <a:close/>
                <a:moveTo>
                  <a:pt x="409356" y="573104"/>
                </a:moveTo>
                <a:cubicBezTo>
                  <a:pt x="422363" y="573119"/>
                  <a:pt x="433954" y="581314"/>
                  <a:pt x="438307" y="593571"/>
                </a:cubicBezTo>
                <a:lnTo>
                  <a:pt x="175726" y="593571"/>
                </a:lnTo>
                <a:cubicBezTo>
                  <a:pt x="180079" y="581314"/>
                  <a:pt x="191671" y="573119"/>
                  <a:pt x="204678" y="573104"/>
                </a:cubicBezTo>
                <a:lnTo>
                  <a:pt x="409356" y="573104"/>
                </a:lnTo>
                <a:close/>
                <a:moveTo>
                  <a:pt x="343715" y="552636"/>
                </a:moveTo>
                <a:lnTo>
                  <a:pt x="270318" y="552636"/>
                </a:lnTo>
                <a:lnTo>
                  <a:pt x="290786" y="532168"/>
                </a:lnTo>
                <a:lnTo>
                  <a:pt x="323248" y="532168"/>
                </a:lnTo>
                <a:lnTo>
                  <a:pt x="343715" y="552636"/>
                </a:lnTo>
                <a:close/>
                <a:moveTo>
                  <a:pt x="488586" y="163359"/>
                </a:moveTo>
                <a:cubicBezTo>
                  <a:pt x="490276" y="163954"/>
                  <a:pt x="492130" y="163877"/>
                  <a:pt x="493765" y="163144"/>
                </a:cubicBezTo>
                <a:lnTo>
                  <a:pt x="587855" y="368426"/>
                </a:lnTo>
                <a:lnTo>
                  <a:pt x="394598" y="368426"/>
                </a:lnTo>
                <a:lnTo>
                  <a:pt x="488586" y="163359"/>
                </a:lnTo>
                <a:close/>
                <a:moveTo>
                  <a:pt x="542396" y="429829"/>
                </a:moveTo>
                <a:lnTo>
                  <a:pt x="440057" y="429829"/>
                </a:lnTo>
                <a:cubicBezTo>
                  <a:pt x="415749" y="429802"/>
                  <a:pt x="394804" y="412704"/>
                  <a:pt x="389911" y="388894"/>
                </a:cubicBezTo>
                <a:lnTo>
                  <a:pt x="592542" y="388894"/>
                </a:lnTo>
                <a:cubicBezTo>
                  <a:pt x="587650" y="412704"/>
                  <a:pt x="566704" y="429802"/>
                  <a:pt x="542396" y="429829"/>
                </a:cubicBezTo>
                <a:close/>
              </a:path>
            </a:pathLst>
          </a:custGeom>
          <a:solidFill>
            <a:schemeClr val="accent1"/>
          </a:solidFill>
          <a:ln w="127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F627CC9-8DEB-7947-A949-5E394AE802B4}"/>
              </a:ext>
            </a:extLst>
          </p:cNvPr>
          <p:cNvSpPr/>
          <p:nvPr/>
        </p:nvSpPr>
        <p:spPr>
          <a:xfrm>
            <a:off x="11394550" y="647718"/>
            <a:ext cx="609818" cy="609116"/>
          </a:xfrm>
          <a:custGeom>
            <a:avLst/>
            <a:gdLst>
              <a:gd name="connsiteX0" fmla="*/ 1426394 w 1694234"/>
              <a:gd name="connsiteY0" fmla="*/ 6139 h 1692292"/>
              <a:gd name="connsiteX1" fmla="*/ 1476460 w 1694234"/>
              <a:gd name="connsiteY1" fmla="*/ 80486 h 1692292"/>
              <a:gd name="connsiteX2" fmla="*/ 1476460 w 1694234"/>
              <a:gd name="connsiteY2" fmla="*/ 218341 h 1692292"/>
              <a:gd name="connsiteX3" fmla="*/ 1616948 w 1694234"/>
              <a:gd name="connsiteY3" fmla="*/ 218341 h 1692292"/>
              <a:gd name="connsiteX4" fmla="*/ 1696871 w 1694234"/>
              <a:gd name="connsiteY4" fmla="*/ 299369 h 1692292"/>
              <a:gd name="connsiteX5" fmla="*/ 1674057 w 1694234"/>
              <a:gd name="connsiteY5" fmla="*/ 354866 h 1692292"/>
              <a:gd name="connsiteX6" fmla="*/ 1439529 w 1694234"/>
              <a:gd name="connsiteY6" fmla="*/ 587984 h 1692292"/>
              <a:gd name="connsiteX7" fmla="*/ 1354722 w 1694234"/>
              <a:gd name="connsiteY7" fmla="*/ 622495 h 1692292"/>
              <a:gd name="connsiteX8" fmla="*/ 1126286 w 1694234"/>
              <a:gd name="connsiteY8" fmla="*/ 622495 h 1692292"/>
              <a:gd name="connsiteX9" fmla="*/ 799622 w 1694234"/>
              <a:gd name="connsiteY9" fmla="*/ 945742 h 1692292"/>
              <a:gd name="connsiteX10" fmla="*/ 744889 w 1694234"/>
              <a:gd name="connsiteY10" fmla="*/ 948115 h 1692292"/>
              <a:gd name="connsiteX11" fmla="*/ 742513 w 1694234"/>
              <a:gd name="connsiteY11" fmla="*/ 945742 h 1692292"/>
              <a:gd name="connsiteX12" fmla="*/ 742513 w 1694234"/>
              <a:gd name="connsiteY12" fmla="*/ 889269 h 1692292"/>
              <a:gd name="connsiteX13" fmla="*/ 1069177 w 1694234"/>
              <a:gd name="connsiteY13" fmla="*/ 565356 h 1692292"/>
              <a:gd name="connsiteX14" fmla="*/ 1069177 w 1694234"/>
              <a:gd name="connsiteY14" fmla="*/ 341080 h 1692292"/>
              <a:gd name="connsiteX15" fmla="*/ 1104013 w 1694234"/>
              <a:gd name="connsiteY15" fmla="*/ 255515 h 1692292"/>
              <a:gd name="connsiteX16" fmla="*/ 1339017 w 1694234"/>
              <a:gd name="connsiteY16" fmla="*/ 23918 h 1692292"/>
              <a:gd name="connsiteX17" fmla="*/ 1426394 w 1694234"/>
              <a:gd name="connsiteY17" fmla="*/ 6139 h 1692292"/>
              <a:gd name="connsiteX18" fmla="*/ 1395841 w 1694234"/>
              <a:gd name="connsiteY18" fmla="*/ 80486 h 1692292"/>
              <a:gd name="connsiteX19" fmla="*/ 1161027 w 1694234"/>
              <a:gd name="connsiteY19" fmla="*/ 312083 h 1692292"/>
              <a:gd name="connsiteX20" fmla="*/ 1149891 w 1694234"/>
              <a:gd name="connsiteY20" fmla="*/ 340605 h 1692292"/>
              <a:gd name="connsiteX21" fmla="*/ 1149891 w 1694234"/>
              <a:gd name="connsiteY21" fmla="*/ 485495 h 1692292"/>
              <a:gd name="connsiteX22" fmla="*/ 1395841 w 1694234"/>
              <a:gd name="connsiteY22" fmla="*/ 241539 h 1692292"/>
              <a:gd name="connsiteX23" fmla="*/ 760788 w 1694234"/>
              <a:gd name="connsiteY23" fmla="*/ 175559 h 1692292"/>
              <a:gd name="connsiteX24" fmla="*/ 971425 w 1694234"/>
              <a:gd name="connsiteY24" fmla="*/ 204651 h 1692292"/>
              <a:gd name="connsiteX25" fmla="*/ 999123 w 1694234"/>
              <a:gd name="connsiteY25" fmla="*/ 254564 h 1692292"/>
              <a:gd name="connsiteX26" fmla="*/ 949153 w 1694234"/>
              <a:gd name="connsiteY26" fmla="*/ 282230 h 1692292"/>
              <a:gd name="connsiteX27" fmla="*/ 760788 w 1694234"/>
              <a:gd name="connsiteY27" fmla="*/ 255895 h 1692292"/>
              <a:gd name="connsiteX28" fmla="*/ 81286 w 1694234"/>
              <a:gd name="connsiteY28" fmla="*/ 935189 h 1692292"/>
              <a:gd name="connsiteX29" fmla="*/ 761359 w 1694234"/>
              <a:gd name="connsiteY29" fmla="*/ 1613912 h 1692292"/>
              <a:gd name="connsiteX30" fmla="*/ 1440861 w 1694234"/>
              <a:gd name="connsiteY30" fmla="*/ 934809 h 1692292"/>
              <a:gd name="connsiteX31" fmla="*/ 1414496 w 1694234"/>
              <a:gd name="connsiteY31" fmla="*/ 746850 h 1692292"/>
              <a:gd name="connsiteX32" fmla="*/ 1442955 w 1694234"/>
              <a:gd name="connsiteY32" fmla="*/ 697698 h 1692292"/>
              <a:gd name="connsiteX33" fmla="*/ 1492164 w 1694234"/>
              <a:gd name="connsiteY33" fmla="*/ 726124 h 1692292"/>
              <a:gd name="connsiteX34" fmla="*/ 970383 w 1694234"/>
              <a:gd name="connsiteY34" fmla="*/ 1665817 h 1692292"/>
              <a:gd name="connsiteX35" fmla="*/ 29612 w 1694234"/>
              <a:gd name="connsiteY35" fmla="*/ 1144634 h 1692292"/>
              <a:gd name="connsiteX36" fmla="*/ 551394 w 1694234"/>
              <a:gd name="connsiteY36" fmla="*/ 204941 h 1692292"/>
              <a:gd name="connsiteX37" fmla="*/ 760788 w 1694234"/>
              <a:gd name="connsiteY37" fmla="*/ 175559 h 1692292"/>
              <a:gd name="connsiteX38" fmla="*/ 1452854 w 1694234"/>
              <a:gd name="connsiteY38" fmla="*/ 298107 h 1692292"/>
              <a:gd name="connsiteX39" fmla="*/ 1206905 w 1694234"/>
              <a:gd name="connsiteY39" fmla="*/ 542349 h 1692292"/>
              <a:gd name="connsiteX40" fmla="*/ 1353865 w 1694234"/>
              <a:gd name="connsiteY40" fmla="*/ 542349 h 1692292"/>
              <a:gd name="connsiteX41" fmla="*/ 1381563 w 1694234"/>
              <a:gd name="connsiteY41" fmla="*/ 531320 h 1692292"/>
              <a:gd name="connsiteX42" fmla="*/ 1616567 w 1694234"/>
              <a:gd name="connsiteY42" fmla="*/ 298392 h 1692292"/>
              <a:gd name="connsiteX43" fmla="*/ 760217 w 1694234"/>
              <a:gd name="connsiteY43" fmla="*/ 412194 h 1692292"/>
              <a:gd name="connsiteX44" fmla="*/ 951913 w 1694234"/>
              <a:gd name="connsiteY44" fmla="*/ 449653 h 1692292"/>
              <a:gd name="connsiteX45" fmla="*/ 973424 w 1694234"/>
              <a:gd name="connsiteY45" fmla="*/ 501373 h 1692292"/>
              <a:gd name="connsiteX46" fmla="*/ 921646 w 1694234"/>
              <a:gd name="connsiteY46" fmla="*/ 522859 h 1692292"/>
              <a:gd name="connsiteX47" fmla="*/ 759837 w 1694234"/>
              <a:gd name="connsiteY47" fmla="*/ 492436 h 1692292"/>
              <a:gd name="connsiteX48" fmla="*/ 318861 w 1694234"/>
              <a:gd name="connsiteY48" fmla="*/ 930815 h 1692292"/>
              <a:gd name="connsiteX49" fmla="*/ 757743 w 1694234"/>
              <a:gd name="connsiteY49" fmla="*/ 1371285 h 1692292"/>
              <a:gd name="connsiteX50" fmla="*/ 1198719 w 1694234"/>
              <a:gd name="connsiteY50" fmla="*/ 932906 h 1692292"/>
              <a:gd name="connsiteX51" fmla="*/ 1198719 w 1694234"/>
              <a:gd name="connsiteY51" fmla="*/ 932432 h 1692292"/>
              <a:gd name="connsiteX52" fmla="*/ 1168261 w 1694234"/>
              <a:gd name="connsiteY52" fmla="*/ 770808 h 1692292"/>
              <a:gd name="connsiteX53" fmla="*/ 1190438 w 1694234"/>
              <a:gd name="connsiteY53" fmla="*/ 718233 h 1692292"/>
              <a:gd name="connsiteX54" fmla="*/ 1242884 w 1694234"/>
              <a:gd name="connsiteY54" fmla="*/ 741811 h 1692292"/>
              <a:gd name="connsiteX55" fmla="*/ 1278767 w 1694234"/>
              <a:gd name="connsiteY55" fmla="*/ 932622 h 1692292"/>
              <a:gd name="connsiteX56" fmla="*/ 760550 w 1694234"/>
              <a:gd name="connsiteY56" fmla="*/ 1450245 h 1692292"/>
              <a:gd name="connsiteX57" fmla="*/ 242333 w 1694234"/>
              <a:gd name="connsiteY57" fmla="*/ 932622 h 1692292"/>
              <a:gd name="connsiteX58" fmla="*/ 760122 w 1694234"/>
              <a:gd name="connsiteY58" fmla="*/ 412099 h 1692292"/>
              <a:gd name="connsiteX59" fmla="*/ 764215 w 1694234"/>
              <a:gd name="connsiteY59" fmla="*/ 655200 h 1692292"/>
              <a:gd name="connsiteX60" fmla="*/ 789057 w 1694234"/>
              <a:gd name="connsiteY60" fmla="*/ 655200 h 1692292"/>
              <a:gd name="connsiteX61" fmla="*/ 826463 w 1694234"/>
              <a:gd name="connsiteY61" fmla="*/ 699599 h 1692292"/>
              <a:gd name="connsiteX62" fmla="*/ 782204 w 1694234"/>
              <a:gd name="connsiteY62" fmla="*/ 735631 h 1692292"/>
              <a:gd name="connsiteX63" fmla="*/ 764215 w 1694234"/>
              <a:gd name="connsiteY63" fmla="*/ 734301 h 1692292"/>
              <a:gd name="connsiteX64" fmla="*/ 563572 w 1694234"/>
              <a:gd name="connsiteY64" fmla="*/ 934524 h 1692292"/>
              <a:gd name="connsiteX65" fmla="*/ 764026 w 1694234"/>
              <a:gd name="connsiteY65" fmla="*/ 1134937 h 1692292"/>
              <a:gd name="connsiteX66" fmla="*/ 964667 w 1694234"/>
              <a:gd name="connsiteY66" fmla="*/ 935189 h 1692292"/>
              <a:gd name="connsiteX67" fmla="*/ 963335 w 1694234"/>
              <a:gd name="connsiteY67" fmla="*/ 917220 h 1692292"/>
              <a:gd name="connsiteX68" fmla="*/ 998139 w 1694234"/>
              <a:gd name="connsiteY68" fmla="*/ 874439 h 1692292"/>
              <a:gd name="connsiteX69" fmla="*/ 999218 w 1694234"/>
              <a:gd name="connsiteY69" fmla="*/ 874342 h 1692292"/>
              <a:gd name="connsiteX70" fmla="*/ 1043478 w 1694234"/>
              <a:gd name="connsiteY70" fmla="*/ 910375 h 1692292"/>
              <a:gd name="connsiteX71" fmla="*/ 1043478 w 1694234"/>
              <a:gd name="connsiteY71" fmla="*/ 935284 h 1692292"/>
              <a:gd name="connsiteX72" fmla="*/ 762980 w 1694234"/>
              <a:gd name="connsiteY72" fmla="*/ 1212988 h 1692292"/>
              <a:gd name="connsiteX73" fmla="*/ 484957 w 1694234"/>
              <a:gd name="connsiteY73" fmla="*/ 932811 h 1692292"/>
              <a:gd name="connsiteX74" fmla="*/ 763739 w 1694234"/>
              <a:gd name="connsiteY74" fmla="*/ 655105 h 169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694234" h="1692292">
                <a:moveTo>
                  <a:pt x="1426394" y="6139"/>
                </a:moveTo>
                <a:cubicBezTo>
                  <a:pt x="1456845" y="18225"/>
                  <a:pt x="1476732" y="47758"/>
                  <a:pt x="1476460" y="80486"/>
                </a:cubicBezTo>
                <a:lnTo>
                  <a:pt x="1476460" y="218341"/>
                </a:lnTo>
                <a:lnTo>
                  <a:pt x="1616948" y="218341"/>
                </a:lnTo>
                <a:cubicBezTo>
                  <a:pt x="1661419" y="218672"/>
                  <a:pt x="1697201" y="254949"/>
                  <a:pt x="1696871" y="299369"/>
                </a:cubicBezTo>
                <a:cubicBezTo>
                  <a:pt x="1696716" y="320114"/>
                  <a:pt x="1688542" y="339998"/>
                  <a:pt x="1674057" y="354866"/>
                </a:cubicBezTo>
                <a:lnTo>
                  <a:pt x="1439529" y="587984"/>
                </a:lnTo>
                <a:cubicBezTo>
                  <a:pt x="1416880" y="610143"/>
                  <a:pt x="1386426" y="622536"/>
                  <a:pt x="1354722" y="622495"/>
                </a:cubicBezTo>
                <a:lnTo>
                  <a:pt x="1126286" y="622495"/>
                </a:lnTo>
                <a:lnTo>
                  <a:pt x="799622" y="945742"/>
                </a:lnTo>
                <a:cubicBezTo>
                  <a:pt x="785164" y="961494"/>
                  <a:pt x="760659" y="962556"/>
                  <a:pt x="744889" y="948115"/>
                </a:cubicBezTo>
                <a:cubicBezTo>
                  <a:pt x="744063" y="947358"/>
                  <a:pt x="743270" y="946567"/>
                  <a:pt x="742513" y="945742"/>
                </a:cubicBezTo>
                <a:cubicBezTo>
                  <a:pt x="727257" y="930001"/>
                  <a:pt x="727257" y="905009"/>
                  <a:pt x="742513" y="889269"/>
                </a:cubicBezTo>
                <a:lnTo>
                  <a:pt x="1069177" y="565356"/>
                </a:lnTo>
                <a:lnTo>
                  <a:pt x="1069177" y="341080"/>
                </a:lnTo>
                <a:cubicBezTo>
                  <a:pt x="1069049" y="309088"/>
                  <a:pt x="1081568" y="278338"/>
                  <a:pt x="1104013" y="255515"/>
                </a:cubicBezTo>
                <a:lnTo>
                  <a:pt x="1339017" y="23918"/>
                </a:lnTo>
                <a:cubicBezTo>
                  <a:pt x="1361731" y="643"/>
                  <a:pt x="1396375" y="-6406"/>
                  <a:pt x="1426394" y="6139"/>
                </a:cubicBezTo>
                <a:close/>
                <a:moveTo>
                  <a:pt x="1395841" y="80486"/>
                </a:moveTo>
                <a:lnTo>
                  <a:pt x="1161027" y="312083"/>
                </a:lnTo>
                <a:cubicBezTo>
                  <a:pt x="1154025" y="319958"/>
                  <a:pt x="1150075" y="330074"/>
                  <a:pt x="1149891" y="340605"/>
                </a:cubicBezTo>
                <a:lnTo>
                  <a:pt x="1149891" y="485495"/>
                </a:lnTo>
                <a:lnTo>
                  <a:pt x="1395841" y="241539"/>
                </a:lnTo>
                <a:close/>
                <a:moveTo>
                  <a:pt x="760788" y="175559"/>
                </a:moveTo>
                <a:cubicBezTo>
                  <a:pt x="832009" y="175492"/>
                  <a:pt x="902895" y="185282"/>
                  <a:pt x="971425" y="204651"/>
                </a:cubicBezTo>
                <a:cubicBezTo>
                  <a:pt x="992873" y="210794"/>
                  <a:pt x="1005274" y="233141"/>
                  <a:pt x="999123" y="254564"/>
                </a:cubicBezTo>
                <a:cubicBezTo>
                  <a:pt x="992973" y="275987"/>
                  <a:pt x="970600" y="288373"/>
                  <a:pt x="949153" y="282230"/>
                </a:cubicBezTo>
                <a:cubicBezTo>
                  <a:pt x="887965" y="264421"/>
                  <a:pt x="824520" y="255551"/>
                  <a:pt x="760788" y="255895"/>
                </a:cubicBezTo>
                <a:cubicBezTo>
                  <a:pt x="385352" y="256053"/>
                  <a:pt x="81128" y="560183"/>
                  <a:pt x="81286" y="935189"/>
                </a:cubicBezTo>
                <a:cubicBezTo>
                  <a:pt x="81444" y="1310195"/>
                  <a:pt x="385923" y="1614070"/>
                  <a:pt x="761359" y="1613912"/>
                </a:cubicBezTo>
                <a:cubicBezTo>
                  <a:pt x="1136721" y="1613755"/>
                  <a:pt x="1440914" y="1309741"/>
                  <a:pt x="1440861" y="934809"/>
                </a:cubicBezTo>
                <a:cubicBezTo>
                  <a:pt x="1441119" y="871219"/>
                  <a:pt x="1432240" y="807921"/>
                  <a:pt x="1414496" y="746850"/>
                </a:cubicBezTo>
                <a:cubicBezTo>
                  <a:pt x="1408766" y="725427"/>
                  <a:pt x="1421508" y="703421"/>
                  <a:pt x="1442955" y="697698"/>
                </a:cubicBezTo>
                <a:cubicBezTo>
                  <a:pt x="1464403" y="691974"/>
                  <a:pt x="1486435" y="704701"/>
                  <a:pt x="1492164" y="726124"/>
                </a:cubicBezTo>
                <a:cubicBezTo>
                  <a:pt x="1607865" y="1129534"/>
                  <a:pt x="1374256" y="1550249"/>
                  <a:pt x="970383" y="1665817"/>
                </a:cubicBezTo>
                <a:cubicBezTo>
                  <a:pt x="566511" y="1781385"/>
                  <a:pt x="145313" y="1548044"/>
                  <a:pt x="29612" y="1144634"/>
                </a:cubicBezTo>
                <a:cubicBezTo>
                  <a:pt x="-86089" y="741224"/>
                  <a:pt x="147521" y="320509"/>
                  <a:pt x="551394" y="204941"/>
                </a:cubicBezTo>
                <a:cubicBezTo>
                  <a:pt x="619482" y="185458"/>
                  <a:pt x="689961" y="175568"/>
                  <a:pt x="760788" y="175559"/>
                </a:cubicBezTo>
                <a:close/>
                <a:moveTo>
                  <a:pt x="1452854" y="298107"/>
                </a:moveTo>
                <a:lnTo>
                  <a:pt x="1206905" y="542349"/>
                </a:lnTo>
                <a:lnTo>
                  <a:pt x="1353865" y="542349"/>
                </a:lnTo>
                <a:cubicBezTo>
                  <a:pt x="1364162" y="542301"/>
                  <a:pt x="1374058" y="538361"/>
                  <a:pt x="1381563" y="531320"/>
                </a:cubicBezTo>
                <a:lnTo>
                  <a:pt x="1616567" y="298392"/>
                </a:lnTo>
                <a:close/>
                <a:moveTo>
                  <a:pt x="760217" y="412194"/>
                </a:moveTo>
                <a:cubicBezTo>
                  <a:pt x="825957" y="411996"/>
                  <a:pt x="891094" y="424724"/>
                  <a:pt x="951913" y="449653"/>
                </a:cubicBezTo>
                <a:cubicBezTo>
                  <a:pt x="972152" y="458002"/>
                  <a:pt x="981782" y="481157"/>
                  <a:pt x="973424" y="501373"/>
                </a:cubicBezTo>
                <a:cubicBezTo>
                  <a:pt x="965066" y="521588"/>
                  <a:pt x="941884" y="531208"/>
                  <a:pt x="921646" y="522859"/>
                </a:cubicBezTo>
                <a:cubicBezTo>
                  <a:pt x="870017" y="502950"/>
                  <a:pt x="815179" y="492639"/>
                  <a:pt x="759837" y="492436"/>
                </a:cubicBezTo>
                <a:cubicBezTo>
                  <a:pt x="516871" y="491858"/>
                  <a:pt x="319439" y="688127"/>
                  <a:pt x="318861" y="930815"/>
                </a:cubicBezTo>
                <a:cubicBezTo>
                  <a:pt x="318283" y="1173502"/>
                  <a:pt x="514777" y="1370707"/>
                  <a:pt x="757743" y="1371285"/>
                </a:cubicBezTo>
                <a:cubicBezTo>
                  <a:pt x="1000709" y="1371862"/>
                  <a:pt x="1198140" y="1175593"/>
                  <a:pt x="1198719" y="932906"/>
                </a:cubicBezTo>
                <a:cubicBezTo>
                  <a:pt x="1198719" y="932748"/>
                  <a:pt x="1198719" y="932590"/>
                  <a:pt x="1198719" y="932432"/>
                </a:cubicBezTo>
                <a:cubicBezTo>
                  <a:pt x="1198490" y="877156"/>
                  <a:pt x="1188168" y="822385"/>
                  <a:pt x="1168261" y="770808"/>
                </a:cubicBezTo>
                <a:cubicBezTo>
                  <a:pt x="1159889" y="750173"/>
                  <a:pt x="1169806" y="726662"/>
                  <a:pt x="1190438" y="718233"/>
                </a:cubicBezTo>
                <a:cubicBezTo>
                  <a:pt x="1211409" y="711067"/>
                  <a:pt x="1234349" y="721380"/>
                  <a:pt x="1242884" y="741811"/>
                </a:cubicBezTo>
                <a:cubicBezTo>
                  <a:pt x="1266560" y="802650"/>
                  <a:pt x="1278727" y="867349"/>
                  <a:pt x="1278767" y="932622"/>
                </a:cubicBezTo>
                <a:cubicBezTo>
                  <a:pt x="1278767" y="1218497"/>
                  <a:pt x="1046753" y="1450245"/>
                  <a:pt x="760550" y="1450245"/>
                </a:cubicBezTo>
                <a:cubicBezTo>
                  <a:pt x="474347" y="1450245"/>
                  <a:pt x="242333" y="1218497"/>
                  <a:pt x="242333" y="932622"/>
                </a:cubicBezTo>
                <a:cubicBezTo>
                  <a:pt x="242619" y="645883"/>
                  <a:pt x="474386" y="412099"/>
                  <a:pt x="760122" y="412099"/>
                </a:cubicBezTo>
                <a:close/>
                <a:moveTo>
                  <a:pt x="764215" y="655200"/>
                </a:moveTo>
                <a:lnTo>
                  <a:pt x="789057" y="655200"/>
                </a:lnTo>
                <a:cubicBezTo>
                  <a:pt x="811276" y="657870"/>
                  <a:pt x="827625" y="677276"/>
                  <a:pt x="826463" y="699599"/>
                </a:cubicBezTo>
                <a:cubicBezTo>
                  <a:pt x="823687" y="721475"/>
                  <a:pt x="804215" y="737327"/>
                  <a:pt x="782204" y="735631"/>
                </a:cubicBezTo>
                <a:cubicBezTo>
                  <a:pt x="776683" y="735632"/>
                  <a:pt x="771068" y="734301"/>
                  <a:pt x="764215" y="734301"/>
                </a:cubicBezTo>
                <a:cubicBezTo>
                  <a:pt x="653455" y="734248"/>
                  <a:pt x="563624" y="823892"/>
                  <a:pt x="563572" y="934524"/>
                </a:cubicBezTo>
                <a:cubicBezTo>
                  <a:pt x="563520" y="1045157"/>
                  <a:pt x="653266" y="1134885"/>
                  <a:pt x="764026" y="1134937"/>
                </a:cubicBezTo>
                <a:cubicBezTo>
                  <a:pt x="874599" y="1134989"/>
                  <a:pt x="964352" y="1045635"/>
                  <a:pt x="964667" y="935189"/>
                </a:cubicBezTo>
                <a:cubicBezTo>
                  <a:pt x="964667" y="929580"/>
                  <a:pt x="963335" y="922734"/>
                  <a:pt x="963335" y="917220"/>
                </a:cubicBezTo>
                <a:cubicBezTo>
                  <a:pt x="961119" y="895806"/>
                  <a:pt x="976701" y="876652"/>
                  <a:pt x="998139" y="874439"/>
                </a:cubicBezTo>
                <a:cubicBezTo>
                  <a:pt x="998498" y="874402"/>
                  <a:pt x="998858" y="874369"/>
                  <a:pt x="999218" y="874342"/>
                </a:cubicBezTo>
                <a:cubicBezTo>
                  <a:pt x="1021245" y="872597"/>
                  <a:pt x="1040747" y="888474"/>
                  <a:pt x="1043478" y="910375"/>
                </a:cubicBezTo>
                <a:lnTo>
                  <a:pt x="1043478" y="935284"/>
                </a:lnTo>
                <a:cubicBezTo>
                  <a:pt x="1042795" y="1089339"/>
                  <a:pt x="917211" y="1213671"/>
                  <a:pt x="762980" y="1212988"/>
                </a:cubicBezTo>
                <a:cubicBezTo>
                  <a:pt x="608748" y="1212305"/>
                  <a:pt x="484273" y="1086866"/>
                  <a:pt x="484957" y="932811"/>
                </a:cubicBezTo>
                <a:cubicBezTo>
                  <a:pt x="485638" y="779426"/>
                  <a:pt x="610176" y="655368"/>
                  <a:pt x="763739" y="655105"/>
                </a:cubicBez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5AEBB30A-88B3-234C-A50D-8008B0DE6FC6}"/>
              </a:ext>
            </a:extLst>
          </p:cNvPr>
          <p:cNvSpPr/>
          <p:nvPr/>
        </p:nvSpPr>
        <p:spPr>
          <a:xfrm>
            <a:off x="5682134" y="3006341"/>
            <a:ext cx="260228" cy="260228"/>
          </a:xfrm>
          <a:prstGeom prst="mathPlus">
            <a:avLst>
              <a:gd name="adj1" fmla="val 158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5" name="Equal 4">
            <a:extLst>
              <a:ext uri="{FF2B5EF4-FFF2-40B4-BE49-F238E27FC236}">
                <a16:creationId xmlns:a16="http://schemas.microsoft.com/office/drawing/2014/main" id="{3E2488D4-6F39-5845-99EE-4B3937778278}"/>
              </a:ext>
            </a:extLst>
          </p:cNvPr>
          <p:cNvSpPr/>
          <p:nvPr/>
        </p:nvSpPr>
        <p:spPr>
          <a:xfrm>
            <a:off x="8217358" y="3711862"/>
            <a:ext cx="370389" cy="370389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33E073-CE28-A24D-AE04-C0BF4DA4F3CA}"/>
              </a:ext>
            </a:extLst>
          </p:cNvPr>
          <p:cNvCxnSpPr/>
          <p:nvPr/>
        </p:nvCxnSpPr>
        <p:spPr>
          <a:xfrm>
            <a:off x="3564501" y="1555529"/>
            <a:ext cx="0" cy="47485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62B83E-287E-2D18-F280-3226721E2C15}"/>
              </a:ext>
            </a:extLst>
          </p:cNvPr>
          <p:cNvSpPr txBox="1"/>
          <p:nvPr/>
        </p:nvSpPr>
        <p:spPr>
          <a:xfrm>
            <a:off x="349728" y="1280742"/>
            <a:ext cx="3007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Elementi di </a:t>
            </a: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Safe by Choice</a:t>
            </a:r>
            <a:endParaRPr kumimoji="0" lang="it-IT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DD41E-8A43-3CA6-8FE0-574D8EA2200A}"/>
              </a:ext>
            </a:extLst>
          </p:cNvPr>
          <p:cNvSpPr txBox="1"/>
          <p:nvPr/>
        </p:nvSpPr>
        <p:spPr>
          <a:xfrm>
            <a:off x="4156865" y="1256834"/>
            <a:ext cx="3007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Elementi di </a:t>
            </a: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Work Ready</a:t>
            </a:r>
            <a:endParaRPr kumimoji="0" lang="it-IT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2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E2759-734B-454D-BCAE-3230BE1F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380D-5F44-41E8-971E-CDD19ED6F8E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EA7B3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EA7B3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57DD7-6407-8E4C-AC8B-E9D4583FF3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626" y="232637"/>
            <a:ext cx="8548688" cy="850900"/>
          </a:xfrm>
        </p:spPr>
        <p:txBody>
          <a:bodyPr/>
          <a:lstStyle/>
          <a:p>
            <a:r>
              <a:rPr lang="it-IT" sz="2800" u="sng" dirty="0"/>
              <a:t>Scegliere di essere </a:t>
            </a:r>
            <a:r>
              <a:rPr lang="it-IT" sz="2800" b="1" u="sng" dirty="0"/>
              <a:t>Pronti al Lavoro (Work Ready)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BFC0D-3C11-664E-9E82-126CB4CC6038}"/>
              </a:ext>
            </a:extLst>
          </p:cNvPr>
          <p:cNvSpPr>
            <a:spLocks/>
          </p:cNvSpPr>
          <p:nvPr/>
        </p:nvSpPr>
        <p:spPr>
          <a:xfrm>
            <a:off x="2774720" y="1693532"/>
            <a:ext cx="6868043" cy="405038"/>
          </a:xfrm>
          <a:prstGeom prst="rect">
            <a:avLst/>
          </a:prstGeom>
          <a:noFill/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COSA SIGNIFICA ESSERE PRONTI AL LAVORO?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D15CAB-1C77-B842-9548-4C7E71CEE857}"/>
              </a:ext>
            </a:extLst>
          </p:cNvPr>
          <p:cNvSpPr/>
          <p:nvPr/>
        </p:nvSpPr>
        <p:spPr>
          <a:xfrm>
            <a:off x="377826" y="2448006"/>
            <a:ext cx="3714439" cy="258698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274320" rIns="182880" bIns="91440" rtlCol="0" anchor="t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Un impegno quotidiano per la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Consapevolezza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, eliminando le distrazioni esterne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8CE562-62B0-5847-8606-2864A83048BF}"/>
              </a:ext>
            </a:extLst>
          </p:cNvPr>
          <p:cNvSpPr/>
          <p:nvPr/>
        </p:nvSpPr>
        <p:spPr>
          <a:xfrm>
            <a:off x="4238782" y="2448006"/>
            <a:ext cx="3714439" cy="258698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274320" rIns="182880" bIns="91440" rtlCol="0" anchor="t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Consapevolezza della situazione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attraverso il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Riconoscimento dei pericoli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legati a rischi nuovi o esistenti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0A0F1-8596-1C43-9BAE-B3374E0E8D43}"/>
              </a:ext>
            </a:extLst>
          </p:cNvPr>
          <p:cNvSpPr/>
          <p:nvPr/>
        </p:nvSpPr>
        <p:spPr>
          <a:xfrm>
            <a:off x="8099737" y="2448006"/>
            <a:ext cx="3714439" cy="258698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274320" rIns="182880" bIns="91440" rtlCol="0" anchor="t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Utilizzando la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Conoscenza Procedurale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e fornendo input e spunti per migliorare le procedure esistenti per prendere decisioni sicure e conformi.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D6C51-FA07-EF4C-96A8-97E423B122D4}"/>
              </a:ext>
            </a:extLst>
          </p:cNvPr>
          <p:cNvSpPr/>
          <p:nvPr/>
        </p:nvSpPr>
        <p:spPr>
          <a:xfrm>
            <a:off x="377825" y="5218055"/>
            <a:ext cx="11436350" cy="850106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Se la risposta a una qualsiasi di queste domande è NO, FERMATI e rimetti a fuoco, rivaluta o chiedi l'aiuto necessario per eseguire in modo sicuro l'attività.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B3CC15-3596-0149-80D2-95D37AF40919}"/>
              </a:ext>
            </a:extLst>
          </p:cNvPr>
          <p:cNvSpPr>
            <a:spLocks/>
          </p:cNvSpPr>
          <p:nvPr/>
        </p:nvSpPr>
        <p:spPr>
          <a:xfrm>
            <a:off x="377825" y="3905225"/>
            <a:ext cx="3714438" cy="1080293"/>
          </a:xfrm>
          <a:prstGeom prst="rect">
            <a:avLst/>
          </a:prstGeom>
          <a:noFill/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Sono completamente concentrato sul mio compito da svolgere?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5B7618-9A14-5F4F-B3DF-90C51E8194D1}"/>
              </a:ext>
            </a:extLst>
          </p:cNvPr>
          <p:cNvSpPr>
            <a:spLocks/>
          </p:cNvSpPr>
          <p:nvPr/>
        </p:nvSpPr>
        <p:spPr>
          <a:xfrm>
            <a:off x="4499237" y="3905225"/>
            <a:ext cx="3193529" cy="1080293"/>
          </a:xfrm>
          <a:prstGeom prst="rect">
            <a:avLst/>
          </a:prstGeom>
          <a:noFill/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Ho considerato cosa potrebbe accadere o andare storto?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01D7D-3791-9046-ADCD-EA8EED593D29}"/>
              </a:ext>
            </a:extLst>
          </p:cNvPr>
          <p:cNvSpPr>
            <a:spLocks/>
          </p:cNvSpPr>
          <p:nvPr/>
        </p:nvSpPr>
        <p:spPr>
          <a:xfrm>
            <a:off x="8360192" y="3905225"/>
            <a:ext cx="3193529" cy="1080293"/>
          </a:xfrm>
          <a:prstGeom prst="rect">
            <a:avLst/>
          </a:prstGeom>
          <a:noFill/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vention"/>
                <a:ea typeface="+mn-ea"/>
                <a:cs typeface="Arial" panose="020B0604020202020204" pitchFamily="34" charset="0"/>
              </a:rPr>
              <a:t>Conosco il modo giusto per eseguire l'attività?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vention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77E5167-7870-F644-9D1B-4B02035FF243}"/>
              </a:ext>
            </a:extLst>
          </p:cNvPr>
          <p:cNvSpPr/>
          <p:nvPr/>
        </p:nvSpPr>
        <p:spPr>
          <a:xfrm flipH="1">
            <a:off x="9801093" y="1432973"/>
            <a:ext cx="681419" cy="681419"/>
          </a:xfrm>
          <a:custGeom>
            <a:avLst/>
            <a:gdLst>
              <a:gd name="connsiteX0" fmla="*/ 1503285 w 1926771"/>
              <a:gd name="connsiteY0" fmla="*/ 1367386 h 1926771"/>
              <a:gd name="connsiteX1" fmla="*/ 1371115 w 1926771"/>
              <a:gd name="connsiteY1" fmla="*/ 1675794 h 1926771"/>
              <a:gd name="connsiteX2" fmla="*/ 1367386 w 1926771"/>
              <a:gd name="connsiteY2" fmla="*/ 1694036 h 1926771"/>
              <a:gd name="connsiteX3" fmla="*/ 1413659 w 1926771"/>
              <a:gd name="connsiteY3" fmla="*/ 1740309 h 1926771"/>
              <a:gd name="connsiteX4" fmla="*/ 1818344 w 1926771"/>
              <a:gd name="connsiteY4" fmla="*/ 1740309 h 1926771"/>
              <a:gd name="connsiteX5" fmla="*/ 1864617 w 1926771"/>
              <a:gd name="connsiteY5" fmla="*/ 1694036 h 1926771"/>
              <a:gd name="connsiteX6" fmla="*/ 1860857 w 1926771"/>
              <a:gd name="connsiteY6" fmla="*/ 1675825 h 1926771"/>
              <a:gd name="connsiteX7" fmla="*/ 1728687 w 1926771"/>
              <a:gd name="connsiteY7" fmla="*/ 1367386 h 1926771"/>
              <a:gd name="connsiteX8" fmla="*/ 696372 w 1926771"/>
              <a:gd name="connsiteY8" fmla="*/ 1354365 h 1926771"/>
              <a:gd name="connsiteX9" fmla="*/ 776924 w 1926771"/>
              <a:gd name="connsiteY9" fmla="*/ 1515437 h 1926771"/>
              <a:gd name="connsiteX10" fmla="*/ 857475 w 1926771"/>
              <a:gd name="connsiteY10" fmla="*/ 1354365 h 1926771"/>
              <a:gd name="connsiteX11" fmla="*/ 776924 w 1926771"/>
              <a:gd name="connsiteY11" fmla="*/ 1367386 h 1926771"/>
              <a:gd name="connsiteX12" fmla="*/ 696372 w 1926771"/>
              <a:gd name="connsiteY12" fmla="*/ 1354365 h 1926771"/>
              <a:gd name="connsiteX13" fmla="*/ 427028 w 1926771"/>
              <a:gd name="connsiteY13" fmla="*/ 1280184 h 1926771"/>
              <a:gd name="connsiteX14" fmla="*/ 329820 w 1926771"/>
              <a:gd name="connsiteY14" fmla="*/ 1301782 h 1926771"/>
              <a:gd name="connsiteX15" fmla="*/ 62154 w 1926771"/>
              <a:gd name="connsiteY15" fmla="*/ 1635456 h 1926771"/>
              <a:gd name="connsiteX16" fmla="*/ 62154 w 1926771"/>
              <a:gd name="connsiteY16" fmla="*/ 1864617 h 1926771"/>
              <a:gd name="connsiteX17" fmla="*/ 310770 w 1926771"/>
              <a:gd name="connsiteY17" fmla="*/ 1864617 h 1926771"/>
              <a:gd name="connsiteX18" fmla="*/ 310770 w 1926771"/>
              <a:gd name="connsiteY18" fmla="*/ 1740309 h 1926771"/>
              <a:gd name="connsiteX19" fmla="*/ 372923 w 1926771"/>
              <a:gd name="connsiteY19" fmla="*/ 1740309 h 1926771"/>
              <a:gd name="connsiteX20" fmla="*/ 372923 w 1926771"/>
              <a:gd name="connsiteY20" fmla="*/ 1864617 h 1926771"/>
              <a:gd name="connsiteX21" fmla="*/ 745847 w 1926771"/>
              <a:gd name="connsiteY21" fmla="*/ 1864617 h 1926771"/>
              <a:gd name="connsiteX22" fmla="*/ 745847 w 1926771"/>
              <a:gd name="connsiteY22" fmla="*/ 1785309 h 1926771"/>
              <a:gd name="connsiteX23" fmla="*/ 456365 w 1926771"/>
              <a:gd name="connsiteY23" fmla="*/ 1528054 h 1926771"/>
              <a:gd name="connsiteX24" fmla="*/ 509040 w 1926771"/>
              <a:gd name="connsiteY24" fmla="*/ 1449025 h 1926771"/>
              <a:gd name="connsiteX25" fmla="*/ 398748 w 1926771"/>
              <a:gd name="connsiteY25" fmla="*/ 1421460 h 1926771"/>
              <a:gd name="connsiteX26" fmla="*/ 1126788 w 1926771"/>
              <a:gd name="connsiteY26" fmla="*/ 1280122 h 1926771"/>
              <a:gd name="connsiteX27" fmla="*/ 1155068 w 1926771"/>
              <a:gd name="connsiteY27" fmla="*/ 1421398 h 1926771"/>
              <a:gd name="connsiteX28" fmla="*/ 1044776 w 1926771"/>
              <a:gd name="connsiteY28" fmla="*/ 1448963 h 1926771"/>
              <a:gd name="connsiteX29" fmla="*/ 1097452 w 1926771"/>
              <a:gd name="connsiteY29" fmla="*/ 1527992 h 1926771"/>
              <a:gd name="connsiteX30" fmla="*/ 808001 w 1926771"/>
              <a:gd name="connsiteY30" fmla="*/ 1785309 h 1926771"/>
              <a:gd name="connsiteX31" fmla="*/ 808001 w 1926771"/>
              <a:gd name="connsiteY31" fmla="*/ 1864617 h 1926771"/>
              <a:gd name="connsiteX32" fmla="*/ 1180924 w 1926771"/>
              <a:gd name="connsiteY32" fmla="*/ 1864617 h 1926771"/>
              <a:gd name="connsiteX33" fmla="*/ 1180924 w 1926771"/>
              <a:gd name="connsiteY33" fmla="*/ 1740309 h 1926771"/>
              <a:gd name="connsiteX34" fmla="*/ 1243078 w 1926771"/>
              <a:gd name="connsiteY34" fmla="*/ 1740309 h 1926771"/>
              <a:gd name="connsiteX35" fmla="*/ 1243078 w 1926771"/>
              <a:gd name="connsiteY35" fmla="*/ 1864617 h 1926771"/>
              <a:gd name="connsiteX36" fmla="*/ 1491694 w 1926771"/>
              <a:gd name="connsiteY36" fmla="*/ 1864617 h 1926771"/>
              <a:gd name="connsiteX37" fmla="*/ 1491694 w 1926771"/>
              <a:gd name="connsiteY37" fmla="*/ 1802463 h 1926771"/>
              <a:gd name="connsiteX38" fmla="*/ 1413659 w 1926771"/>
              <a:gd name="connsiteY38" fmla="*/ 1802463 h 1926771"/>
              <a:gd name="connsiteX39" fmla="*/ 1305232 w 1926771"/>
              <a:gd name="connsiteY39" fmla="*/ 1694036 h 1926771"/>
              <a:gd name="connsiteX40" fmla="*/ 1313996 w 1926771"/>
              <a:gd name="connsiteY40" fmla="*/ 1651243 h 1926771"/>
              <a:gd name="connsiteX41" fmla="*/ 1413566 w 1926771"/>
              <a:gd name="connsiteY41" fmla="*/ 1418912 h 1926771"/>
              <a:gd name="connsiteX42" fmla="*/ 1223997 w 1926771"/>
              <a:gd name="connsiteY42" fmla="*/ 1301720 h 1926771"/>
              <a:gd name="connsiteX43" fmla="*/ 573525 w 1926771"/>
              <a:gd name="connsiteY43" fmla="*/ 1247584 h 1926771"/>
              <a:gd name="connsiteX44" fmla="*/ 493378 w 1926771"/>
              <a:gd name="connsiteY44" fmla="*/ 1265423 h 1926771"/>
              <a:gd name="connsiteX45" fmla="*/ 471375 w 1926771"/>
              <a:gd name="connsiteY45" fmla="*/ 1375497 h 1926771"/>
              <a:gd name="connsiteX46" fmla="*/ 609699 w 1926771"/>
              <a:gd name="connsiteY46" fmla="*/ 1410086 h 1926771"/>
              <a:gd name="connsiteX47" fmla="*/ 538066 w 1926771"/>
              <a:gd name="connsiteY47" fmla="*/ 1517519 h 1926771"/>
              <a:gd name="connsiteX48" fmla="*/ 776924 w 1926771"/>
              <a:gd name="connsiteY48" fmla="*/ 1729836 h 1926771"/>
              <a:gd name="connsiteX49" fmla="*/ 1015750 w 1926771"/>
              <a:gd name="connsiteY49" fmla="*/ 1517488 h 1926771"/>
              <a:gd name="connsiteX50" fmla="*/ 944118 w 1926771"/>
              <a:gd name="connsiteY50" fmla="*/ 1410055 h 1926771"/>
              <a:gd name="connsiteX51" fmla="*/ 1082441 w 1926771"/>
              <a:gd name="connsiteY51" fmla="*/ 1375466 h 1926771"/>
              <a:gd name="connsiteX52" fmla="*/ 1060439 w 1926771"/>
              <a:gd name="connsiteY52" fmla="*/ 1265391 h 1926771"/>
              <a:gd name="connsiteX53" fmla="*/ 980322 w 1926771"/>
              <a:gd name="connsiteY53" fmla="*/ 1247584 h 1926771"/>
              <a:gd name="connsiteX54" fmla="*/ 776924 w 1926771"/>
              <a:gd name="connsiteY54" fmla="*/ 1654413 h 1926771"/>
              <a:gd name="connsiteX55" fmla="*/ 621539 w 1926771"/>
              <a:gd name="connsiteY55" fmla="*/ 1146584 h 1926771"/>
              <a:gd name="connsiteX56" fmla="*/ 621539 w 1926771"/>
              <a:gd name="connsiteY56" fmla="*/ 1204667 h 1926771"/>
              <a:gd name="connsiteX57" fmla="*/ 647178 w 1926771"/>
              <a:gd name="connsiteY57" fmla="*/ 1255913 h 1926771"/>
              <a:gd name="connsiteX58" fmla="*/ 776924 w 1926771"/>
              <a:gd name="connsiteY58" fmla="*/ 1305232 h 1926771"/>
              <a:gd name="connsiteX59" fmla="*/ 906670 w 1926771"/>
              <a:gd name="connsiteY59" fmla="*/ 1255944 h 1926771"/>
              <a:gd name="connsiteX60" fmla="*/ 932309 w 1926771"/>
              <a:gd name="connsiteY60" fmla="*/ 1204667 h 1926771"/>
              <a:gd name="connsiteX61" fmla="*/ 932309 w 1926771"/>
              <a:gd name="connsiteY61" fmla="*/ 1146584 h 1926771"/>
              <a:gd name="connsiteX62" fmla="*/ 776924 w 1926771"/>
              <a:gd name="connsiteY62" fmla="*/ 1180924 h 1926771"/>
              <a:gd name="connsiteX63" fmla="*/ 621539 w 1926771"/>
              <a:gd name="connsiteY63" fmla="*/ 1146584 h 1926771"/>
              <a:gd name="connsiteX64" fmla="*/ 1553848 w 1926771"/>
              <a:gd name="connsiteY64" fmla="*/ 808001 h 1926771"/>
              <a:gd name="connsiteX65" fmla="*/ 1553848 w 1926771"/>
              <a:gd name="connsiteY65" fmla="*/ 1249449 h 1926771"/>
              <a:gd name="connsiteX66" fmla="*/ 1529918 w 1926771"/>
              <a:gd name="connsiteY66" fmla="*/ 1305232 h 1926771"/>
              <a:gd name="connsiteX67" fmla="*/ 1702054 w 1926771"/>
              <a:gd name="connsiteY67" fmla="*/ 1305232 h 1926771"/>
              <a:gd name="connsiteX68" fmla="*/ 1678155 w 1926771"/>
              <a:gd name="connsiteY68" fmla="*/ 1249449 h 1926771"/>
              <a:gd name="connsiteX69" fmla="*/ 1678155 w 1926771"/>
              <a:gd name="connsiteY69" fmla="*/ 808001 h 1926771"/>
              <a:gd name="connsiteX70" fmla="*/ 758588 w 1926771"/>
              <a:gd name="connsiteY70" fmla="*/ 808001 h 1926771"/>
              <a:gd name="connsiteX71" fmla="*/ 602334 w 1926771"/>
              <a:gd name="connsiteY71" fmla="*/ 870155 h 1926771"/>
              <a:gd name="connsiteX72" fmla="*/ 467024 w 1926771"/>
              <a:gd name="connsiteY72" fmla="*/ 825248 h 1926771"/>
              <a:gd name="connsiteX73" fmla="*/ 776924 w 1926771"/>
              <a:gd name="connsiteY73" fmla="*/ 1118770 h 1926771"/>
              <a:gd name="connsiteX74" fmla="*/ 1086823 w 1926771"/>
              <a:gd name="connsiteY74" fmla="*/ 825248 h 1926771"/>
              <a:gd name="connsiteX75" fmla="*/ 951514 w 1926771"/>
              <a:gd name="connsiteY75" fmla="*/ 870155 h 1926771"/>
              <a:gd name="connsiteX76" fmla="*/ 795259 w 1926771"/>
              <a:gd name="connsiteY76" fmla="*/ 808001 h 1926771"/>
              <a:gd name="connsiteX77" fmla="*/ 1833540 w 1926771"/>
              <a:gd name="connsiteY77" fmla="*/ 590462 h 1926771"/>
              <a:gd name="connsiteX78" fmla="*/ 1802463 w 1926771"/>
              <a:gd name="connsiteY78" fmla="*/ 621539 h 1926771"/>
              <a:gd name="connsiteX79" fmla="*/ 1833540 w 1926771"/>
              <a:gd name="connsiteY79" fmla="*/ 652616 h 1926771"/>
              <a:gd name="connsiteX80" fmla="*/ 1864617 w 1926771"/>
              <a:gd name="connsiteY80" fmla="*/ 621539 h 1926771"/>
              <a:gd name="connsiteX81" fmla="*/ 1833540 w 1926771"/>
              <a:gd name="connsiteY81" fmla="*/ 590462 h 1926771"/>
              <a:gd name="connsiteX82" fmla="*/ 528308 w 1926771"/>
              <a:gd name="connsiteY82" fmla="*/ 590462 h 1926771"/>
              <a:gd name="connsiteX83" fmla="*/ 466154 w 1926771"/>
              <a:gd name="connsiteY83" fmla="*/ 652616 h 1926771"/>
              <a:gd name="connsiteX84" fmla="*/ 466154 w 1926771"/>
              <a:gd name="connsiteY84" fmla="*/ 736182 h 1926771"/>
              <a:gd name="connsiteX85" fmla="*/ 602334 w 1926771"/>
              <a:gd name="connsiteY85" fmla="*/ 808001 h 1926771"/>
              <a:gd name="connsiteX86" fmla="*/ 719245 w 1926771"/>
              <a:gd name="connsiteY86" fmla="*/ 759583 h 1926771"/>
              <a:gd name="connsiteX87" fmla="*/ 732981 w 1926771"/>
              <a:gd name="connsiteY87" fmla="*/ 745847 h 1926771"/>
              <a:gd name="connsiteX88" fmla="*/ 820867 w 1926771"/>
              <a:gd name="connsiteY88" fmla="*/ 745847 h 1926771"/>
              <a:gd name="connsiteX89" fmla="*/ 834603 w 1926771"/>
              <a:gd name="connsiteY89" fmla="*/ 759583 h 1926771"/>
              <a:gd name="connsiteX90" fmla="*/ 951514 w 1926771"/>
              <a:gd name="connsiteY90" fmla="*/ 808001 h 1926771"/>
              <a:gd name="connsiteX91" fmla="*/ 1087693 w 1926771"/>
              <a:gd name="connsiteY91" fmla="*/ 736182 h 1926771"/>
              <a:gd name="connsiteX92" fmla="*/ 1087693 w 1926771"/>
              <a:gd name="connsiteY92" fmla="*/ 652616 h 1926771"/>
              <a:gd name="connsiteX93" fmla="*/ 1025539 w 1926771"/>
              <a:gd name="connsiteY93" fmla="*/ 590462 h 1926771"/>
              <a:gd name="connsiteX94" fmla="*/ 1833540 w 1926771"/>
              <a:gd name="connsiteY94" fmla="*/ 528308 h 1926771"/>
              <a:gd name="connsiteX95" fmla="*/ 1926771 w 1926771"/>
              <a:gd name="connsiteY95" fmla="*/ 621539 h 1926771"/>
              <a:gd name="connsiteX96" fmla="*/ 1833540 w 1926771"/>
              <a:gd name="connsiteY96" fmla="*/ 714770 h 1926771"/>
              <a:gd name="connsiteX97" fmla="*/ 1740309 w 1926771"/>
              <a:gd name="connsiteY97" fmla="*/ 621539 h 1926771"/>
              <a:gd name="connsiteX98" fmla="*/ 1833540 w 1926771"/>
              <a:gd name="connsiteY98" fmla="*/ 528308 h 1926771"/>
              <a:gd name="connsiteX99" fmla="*/ 1522770 w 1926771"/>
              <a:gd name="connsiteY99" fmla="*/ 404000 h 1926771"/>
              <a:gd name="connsiteX100" fmla="*/ 1460616 w 1926771"/>
              <a:gd name="connsiteY100" fmla="*/ 466154 h 1926771"/>
              <a:gd name="connsiteX101" fmla="*/ 1522770 w 1926771"/>
              <a:gd name="connsiteY101" fmla="*/ 528308 h 1926771"/>
              <a:gd name="connsiteX102" fmla="*/ 1584924 w 1926771"/>
              <a:gd name="connsiteY102" fmla="*/ 466154 h 1926771"/>
              <a:gd name="connsiteX103" fmla="*/ 1522770 w 1926771"/>
              <a:gd name="connsiteY103" fmla="*/ 404000 h 1926771"/>
              <a:gd name="connsiteX104" fmla="*/ 1522770 w 1926771"/>
              <a:gd name="connsiteY104" fmla="*/ 341846 h 1926771"/>
              <a:gd name="connsiteX105" fmla="*/ 1647078 w 1926771"/>
              <a:gd name="connsiteY105" fmla="*/ 466154 h 1926771"/>
              <a:gd name="connsiteX106" fmla="*/ 1522770 w 1926771"/>
              <a:gd name="connsiteY106" fmla="*/ 590462 h 1926771"/>
              <a:gd name="connsiteX107" fmla="*/ 1398462 w 1926771"/>
              <a:gd name="connsiteY107" fmla="*/ 466154 h 1926771"/>
              <a:gd name="connsiteX108" fmla="*/ 1522770 w 1926771"/>
              <a:gd name="connsiteY108" fmla="*/ 341846 h 1926771"/>
              <a:gd name="connsiteX109" fmla="*/ 683693 w 1926771"/>
              <a:gd name="connsiteY109" fmla="*/ 62154 h 1926771"/>
              <a:gd name="connsiteX110" fmla="*/ 341846 w 1926771"/>
              <a:gd name="connsiteY110" fmla="*/ 404000 h 1926771"/>
              <a:gd name="connsiteX111" fmla="*/ 404000 w 1926771"/>
              <a:gd name="connsiteY111" fmla="*/ 611936 h 1926771"/>
              <a:gd name="connsiteX112" fmla="*/ 404000 w 1926771"/>
              <a:gd name="connsiteY112" fmla="*/ 528308 h 1926771"/>
              <a:gd name="connsiteX113" fmla="*/ 466154 w 1926771"/>
              <a:gd name="connsiteY113" fmla="*/ 528308 h 1926771"/>
              <a:gd name="connsiteX114" fmla="*/ 466154 w 1926771"/>
              <a:gd name="connsiteY114" fmla="*/ 545587 h 1926771"/>
              <a:gd name="connsiteX115" fmla="*/ 528308 w 1926771"/>
              <a:gd name="connsiteY115" fmla="*/ 528308 h 1926771"/>
              <a:gd name="connsiteX116" fmla="*/ 1025539 w 1926771"/>
              <a:gd name="connsiteY116" fmla="*/ 528308 h 1926771"/>
              <a:gd name="connsiteX117" fmla="*/ 1087693 w 1926771"/>
              <a:gd name="connsiteY117" fmla="*/ 545587 h 1926771"/>
              <a:gd name="connsiteX118" fmla="*/ 1087693 w 1926771"/>
              <a:gd name="connsiteY118" fmla="*/ 528308 h 1926771"/>
              <a:gd name="connsiteX119" fmla="*/ 1149847 w 1926771"/>
              <a:gd name="connsiteY119" fmla="*/ 528308 h 1926771"/>
              <a:gd name="connsiteX120" fmla="*/ 1149847 w 1926771"/>
              <a:gd name="connsiteY120" fmla="*/ 611936 h 1926771"/>
              <a:gd name="connsiteX121" fmla="*/ 1212001 w 1926771"/>
              <a:gd name="connsiteY121" fmla="*/ 404000 h 1926771"/>
              <a:gd name="connsiteX122" fmla="*/ 1056616 w 1926771"/>
              <a:gd name="connsiteY122" fmla="*/ 248616 h 1926771"/>
              <a:gd name="connsiteX123" fmla="*/ 1025539 w 1926771"/>
              <a:gd name="connsiteY123" fmla="*/ 248616 h 1926771"/>
              <a:gd name="connsiteX124" fmla="*/ 1025539 w 1926771"/>
              <a:gd name="connsiteY124" fmla="*/ 217539 h 1926771"/>
              <a:gd name="connsiteX125" fmla="*/ 870155 w 1926771"/>
              <a:gd name="connsiteY125" fmla="*/ 62154 h 1926771"/>
              <a:gd name="connsiteX126" fmla="*/ 683693 w 1926771"/>
              <a:gd name="connsiteY126" fmla="*/ 0 h 1926771"/>
              <a:gd name="connsiteX127" fmla="*/ 870155 w 1926771"/>
              <a:gd name="connsiteY127" fmla="*/ 0 h 1926771"/>
              <a:gd name="connsiteX128" fmla="*/ 1085736 w 1926771"/>
              <a:gd name="connsiteY128" fmla="*/ 188388 h 1926771"/>
              <a:gd name="connsiteX129" fmla="*/ 1274155 w 1926771"/>
              <a:gd name="connsiteY129" fmla="*/ 404000 h 1926771"/>
              <a:gd name="connsiteX130" fmla="*/ 1199974 w 1926771"/>
              <a:gd name="connsiteY130" fmla="*/ 648980 h 1926771"/>
              <a:gd name="connsiteX131" fmla="*/ 1149847 w 1926771"/>
              <a:gd name="connsiteY131" fmla="*/ 724186 h 1926771"/>
              <a:gd name="connsiteX132" fmla="*/ 1149847 w 1926771"/>
              <a:gd name="connsiteY132" fmla="*/ 808001 h 1926771"/>
              <a:gd name="connsiteX133" fmla="*/ 994462 w 1926771"/>
              <a:gd name="connsiteY133" fmla="*/ 1110286 h 1926771"/>
              <a:gd name="connsiteX134" fmla="*/ 994462 w 1926771"/>
              <a:gd name="connsiteY134" fmla="*/ 1187078 h 1926771"/>
              <a:gd name="connsiteX135" fmla="*/ 1237515 w 1926771"/>
              <a:gd name="connsiteY135" fmla="*/ 1241089 h 1926771"/>
              <a:gd name="connsiteX136" fmla="*/ 1440603 w 1926771"/>
              <a:gd name="connsiteY136" fmla="*/ 1355950 h 1926771"/>
              <a:gd name="connsiteX137" fmla="*/ 1491694 w 1926771"/>
              <a:gd name="connsiteY137" fmla="*/ 1236707 h 1926771"/>
              <a:gd name="connsiteX138" fmla="*/ 1491694 w 1926771"/>
              <a:gd name="connsiteY138" fmla="*/ 808001 h 1926771"/>
              <a:gd name="connsiteX139" fmla="*/ 1429540 w 1926771"/>
              <a:gd name="connsiteY139" fmla="*/ 808001 h 1926771"/>
              <a:gd name="connsiteX140" fmla="*/ 1429540 w 1926771"/>
              <a:gd name="connsiteY140" fmla="*/ 745847 h 1926771"/>
              <a:gd name="connsiteX141" fmla="*/ 1802463 w 1926771"/>
              <a:gd name="connsiteY141" fmla="*/ 745847 h 1926771"/>
              <a:gd name="connsiteX142" fmla="*/ 1802463 w 1926771"/>
              <a:gd name="connsiteY142" fmla="*/ 808001 h 1926771"/>
              <a:gd name="connsiteX143" fmla="*/ 1740309 w 1926771"/>
              <a:gd name="connsiteY143" fmla="*/ 808001 h 1926771"/>
              <a:gd name="connsiteX144" fmla="*/ 1740309 w 1926771"/>
              <a:gd name="connsiteY144" fmla="*/ 1236707 h 1926771"/>
              <a:gd name="connsiteX145" fmla="*/ 1918007 w 1926771"/>
              <a:gd name="connsiteY145" fmla="*/ 1651336 h 1926771"/>
              <a:gd name="connsiteX146" fmla="*/ 1926771 w 1926771"/>
              <a:gd name="connsiteY146" fmla="*/ 1694036 h 1926771"/>
              <a:gd name="connsiteX147" fmla="*/ 1818344 w 1926771"/>
              <a:gd name="connsiteY147" fmla="*/ 1802463 h 1926771"/>
              <a:gd name="connsiteX148" fmla="*/ 1553848 w 1926771"/>
              <a:gd name="connsiteY148" fmla="*/ 1802463 h 1926771"/>
              <a:gd name="connsiteX149" fmla="*/ 1553848 w 1926771"/>
              <a:gd name="connsiteY149" fmla="*/ 1926771 h 1926771"/>
              <a:gd name="connsiteX150" fmla="*/ 0 w 1926771"/>
              <a:gd name="connsiteY150" fmla="*/ 1926771 h 1926771"/>
              <a:gd name="connsiteX151" fmla="*/ 0 w 1926771"/>
              <a:gd name="connsiteY151" fmla="*/ 1635456 h 1926771"/>
              <a:gd name="connsiteX152" fmla="*/ 316363 w 1926771"/>
              <a:gd name="connsiteY152" fmla="*/ 1241058 h 1926771"/>
              <a:gd name="connsiteX153" fmla="*/ 559385 w 1926771"/>
              <a:gd name="connsiteY153" fmla="*/ 1187078 h 1926771"/>
              <a:gd name="connsiteX154" fmla="*/ 559385 w 1926771"/>
              <a:gd name="connsiteY154" fmla="*/ 1110286 h 1926771"/>
              <a:gd name="connsiteX155" fmla="*/ 404000 w 1926771"/>
              <a:gd name="connsiteY155" fmla="*/ 808001 h 1926771"/>
              <a:gd name="connsiteX156" fmla="*/ 404000 w 1926771"/>
              <a:gd name="connsiteY156" fmla="*/ 724186 h 1926771"/>
              <a:gd name="connsiteX157" fmla="*/ 353873 w 1926771"/>
              <a:gd name="connsiteY157" fmla="*/ 648980 h 1926771"/>
              <a:gd name="connsiteX158" fmla="*/ 279693 w 1926771"/>
              <a:gd name="connsiteY158" fmla="*/ 404000 h 1926771"/>
              <a:gd name="connsiteX159" fmla="*/ 683693 w 1926771"/>
              <a:gd name="connsiteY159" fmla="*/ 0 h 19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926771" h="1926771">
                <a:moveTo>
                  <a:pt x="1503285" y="1367386"/>
                </a:moveTo>
                <a:lnTo>
                  <a:pt x="1371115" y="1675794"/>
                </a:lnTo>
                <a:cubicBezTo>
                  <a:pt x="1368629" y="1681605"/>
                  <a:pt x="1367386" y="1687727"/>
                  <a:pt x="1367386" y="1694036"/>
                </a:cubicBezTo>
                <a:cubicBezTo>
                  <a:pt x="1367386" y="1719550"/>
                  <a:pt x="1388145" y="1740309"/>
                  <a:pt x="1413659" y="1740309"/>
                </a:cubicBezTo>
                <a:lnTo>
                  <a:pt x="1818344" y="1740309"/>
                </a:lnTo>
                <a:cubicBezTo>
                  <a:pt x="1843858" y="1740309"/>
                  <a:pt x="1864617" y="1719550"/>
                  <a:pt x="1864617" y="1694036"/>
                </a:cubicBezTo>
                <a:cubicBezTo>
                  <a:pt x="1864617" y="1687727"/>
                  <a:pt x="1863374" y="1681574"/>
                  <a:pt x="1860857" y="1675825"/>
                </a:cubicBezTo>
                <a:lnTo>
                  <a:pt x="1728687" y="1367386"/>
                </a:lnTo>
                <a:close/>
                <a:moveTo>
                  <a:pt x="696372" y="1354365"/>
                </a:moveTo>
                <a:lnTo>
                  <a:pt x="776924" y="1515437"/>
                </a:lnTo>
                <a:lnTo>
                  <a:pt x="857475" y="1354365"/>
                </a:lnTo>
                <a:cubicBezTo>
                  <a:pt x="834292" y="1361979"/>
                  <a:pt x="807597" y="1367386"/>
                  <a:pt x="776924" y="1367386"/>
                </a:cubicBezTo>
                <a:cubicBezTo>
                  <a:pt x="746251" y="1367386"/>
                  <a:pt x="719556" y="1361979"/>
                  <a:pt x="696372" y="1354365"/>
                </a:cubicBezTo>
                <a:close/>
                <a:moveTo>
                  <a:pt x="427028" y="1280184"/>
                </a:moveTo>
                <a:lnTo>
                  <a:pt x="329820" y="1301782"/>
                </a:lnTo>
                <a:cubicBezTo>
                  <a:pt x="172228" y="1336775"/>
                  <a:pt x="62154" y="1474011"/>
                  <a:pt x="62154" y="1635456"/>
                </a:cubicBezTo>
                <a:lnTo>
                  <a:pt x="62154" y="1864617"/>
                </a:lnTo>
                <a:lnTo>
                  <a:pt x="310770" y="1864617"/>
                </a:lnTo>
                <a:lnTo>
                  <a:pt x="310770" y="1740309"/>
                </a:lnTo>
                <a:lnTo>
                  <a:pt x="372923" y="1740309"/>
                </a:lnTo>
                <a:lnTo>
                  <a:pt x="372923" y="1864617"/>
                </a:lnTo>
                <a:lnTo>
                  <a:pt x="745847" y="1864617"/>
                </a:lnTo>
                <a:lnTo>
                  <a:pt x="745847" y="1785309"/>
                </a:lnTo>
                <a:lnTo>
                  <a:pt x="456365" y="1528054"/>
                </a:lnTo>
                <a:lnTo>
                  <a:pt x="509040" y="1449025"/>
                </a:lnTo>
                <a:lnTo>
                  <a:pt x="398748" y="1421460"/>
                </a:lnTo>
                <a:close/>
                <a:moveTo>
                  <a:pt x="1126788" y="1280122"/>
                </a:moveTo>
                <a:lnTo>
                  <a:pt x="1155068" y="1421398"/>
                </a:lnTo>
                <a:lnTo>
                  <a:pt x="1044776" y="1448963"/>
                </a:lnTo>
                <a:lnTo>
                  <a:pt x="1097452" y="1527992"/>
                </a:lnTo>
                <a:lnTo>
                  <a:pt x="808001" y="1785309"/>
                </a:lnTo>
                <a:lnTo>
                  <a:pt x="808001" y="1864617"/>
                </a:lnTo>
                <a:lnTo>
                  <a:pt x="1180924" y="1864617"/>
                </a:lnTo>
                <a:lnTo>
                  <a:pt x="1180924" y="1740309"/>
                </a:lnTo>
                <a:lnTo>
                  <a:pt x="1243078" y="1740309"/>
                </a:lnTo>
                <a:lnTo>
                  <a:pt x="1243078" y="1864617"/>
                </a:lnTo>
                <a:lnTo>
                  <a:pt x="1491694" y="1864617"/>
                </a:lnTo>
                <a:lnTo>
                  <a:pt x="1491694" y="1802463"/>
                </a:lnTo>
                <a:lnTo>
                  <a:pt x="1413659" y="1802463"/>
                </a:lnTo>
                <a:cubicBezTo>
                  <a:pt x="1353867" y="1802463"/>
                  <a:pt x="1305232" y="1753828"/>
                  <a:pt x="1305232" y="1694036"/>
                </a:cubicBezTo>
                <a:cubicBezTo>
                  <a:pt x="1305232" y="1679243"/>
                  <a:pt x="1308184" y="1664854"/>
                  <a:pt x="1313996" y="1651243"/>
                </a:cubicBezTo>
                <a:lnTo>
                  <a:pt x="1413566" y="1418912"/>
                </a:lnTo>
                <a:cubicBezTo>
                  <a:pt x="1365055" y="1359772"/>
                  <a:pt x="1298488" y="1318284"/>
                  <a:pt x="1223997" y="1301720"/>
                </a:cubicBezTo>
                <a:close/>
                <a:moveTo>
                  <a:pt x="573525" y="1247584"/>
                </a:moveTo>
                <a:lnTo>
                  <a:pt x="493378" y="1265423"/>
                </a:lnTo>
                <a:lnTo>
                  <a:pt x="471375" y="1375497"/>
                </a:lnTo>
                <a:lnTo>
                  <a:pt x="609699" y="1410086"/>
                </a:lnTo>
                <a:lnTo>
                  <a:pt x="538066" y="1517519"/>
                </a:lnTo>
                <a:lnTo>
                  <a:pt x="776924" y="1729836"/>
                </a:lnTo>
                <a:lnTo>
                  <a:pt x="1015750" y="1517488"/>
                </a:lnTo>
                <a:lnTo>
                  <a:pt x="944118" y="1410055"/>
                </a:lnTo>
                <a:lnTo>
                  <a:pt x="1082441" y="1375466"/>
                </a:lnTo>
                <a:lnTo>
                  <a:pt x="1060439" y="1265391"/>
                </a:lnTo>
                <a:lnTo>
                  <a:pt x="980322" y="1247584"/>
                </a:lnTo>
                <a:lnTo>
                  <a:pt x="776924" y="1654413"/>
                </a:lnTo>
                <a:close/>
                <a:moveTo>
                  <a:pt x="621539" y="1146584"/>
                </a:moveTo>
                <a:lnTo>
                  <a:pt x="621539" y="1204667"/>
                </a:lnTo>
                <a:lnTo>
                  <a:pt x="647178" y="1255913"/>
                </a:lnTo>
                <a:cubicBezTo>
                  <a:pt x="658086" y="1266479"/>
                  <a:pt x="703209" y="1305232"/>
                  <a:pt x="776924" y="1305232"/>
                </a:cubicBezTo>
                <a:cubicBezTo>
                  <a:pt x="850763" y="1305232"/>
                  <a:pt x="895980" y="1266261"/>
                  <a:pt x="906670" y="1255944"/>
                </a:cubicBezTo>
                <a:lnTo>
                  <a:pt x="932309" y="1204667"/>
                </a:lnTo>
                <a:lnTo>
                  <a:pt x="932309" y="1146584"/>
                </a:lnTo>
                <a:cubicBezTo>
                  <a:pt x="884947" y="1168400"/>
                  <a:pt x="832427" y="1180924"/>
                  <a:pt x="776924" y="1180924"/>
                </a:cubicBezTo>
                <a:cubicBezTo>
                  <a:pt x="721420" y="1180924"/>
                  <a:pt x="668900" y="1168400"/>
                  <a:pt x="621539" y="1146584"/>
                </a:cubicBezTo>
                <a:close/>
                <a:moveTo>
                  <a:pt x="1553848" y="808001"/>
                </a:moveTo>
                <a:lnTo>
                  <a:pt x="1553848" y="1249449"/>
                </a:lnTo>
                <a:lnTo>
                  <a:pt x="1529918" y="1305232"/>
                </a:lnTo>
                <a:lnTo>
                  <a:pt x="1702054" y="1305232"/>
                </a:lnTo>
                <a:lnTo>
                  <a:pt x="1678155" y="1249449"/>
                </a:lnTo>
                <a:lnTo>
                  <a:pt x="1678155" y="808001"/>
                </a:lnTo>
                <a:close/>
                <a:moveTo>
                  <a:pt x="758588" y="808001"/>
                </a:moveTo>
                <a:cubicBezTo>
                  <a:pt x="716199" y="848121"/>
                  <a:pt x="660976" y="870155"/>
                  <a:pt x="602334" y="870155"/>
                </a:cubicBezTo>
                <a:cubicBezTo>
                  <a:pt x="552735" y="870155"/>
                  <a:pt x="505653" y="853901"/>
                  <a:pt x="467024" y="825248"/>
                </a:cubicBezTo>
                <a:cubicBezTo>
                  <a:pt x="476068" y="988558"/>
                  <a:pt x="611408" y="1118770"/>
                  <a:pt x="776924" y="1118770"/>
                </a:cubicBezTo>
                <a:cubicBezTo>
                  <a:pt x="942440" y="1118770"/>
                  <a:pt x="1077780" y="988558"/>
                  <a:pt x="1086823" y="825248"/>
                </a:cubicBezTo>
                <a:cubicBezTo>
                  <a:pt x="1048195" y="853901"/>
                  <a:pt x="1001113" y="870155"/>
                  <a:pt x="951514" y="870155"/>
                </a:cubicBezTo>
                <a:cubicBezTo>
                  <a:pt x="892903" y="870155"/>
                  <a:pt x="837648" y="848121"/>
                  <a:pt x="795259" y="808001"/>
                </a:cubicBezTo>
                <a:close/>
                <a:moveTo>
                  <a:pt x="1833540" y="590462"/>
                </a:moveTo>
                <a:cubicBezTo>
                  <a:pt x="1816385" y="590462"/>
                  <a:pt x="1802463" y="604384"/>
                  <a:pt x="1802463" y="621539"/>
                </a:cubicBezTo>
                <a:cubicBezTo>
                  <a:pt x="1802463" y="638693"/>
                  <a:pt x="1816385" y="652616"/>
                  <a:pt x="1833540" y="652616"/>
                </a:cubicBezTo>
                <a:cubicBezTo>
                  <a:pt x="1850694" y="652616"/>
                  <a:pt x="1864617" y="638693"/>
                  <a:pt x="1864617" y="621539"/>
                </a:cubicBezTo>
                <a:cubicBezTo>
                  <a:pt x="1864617" y="604384"/>
                  <a:pt x="1850694" y="590462"/>
                  <a:pt x="1833540" y="590462"/>
                </a:cubicBezTo>
                <a:close/>
                <a:moveTo>
                  <a:pt x="528308" y="590462"/>
                </a:moveTo>
                <a:cubicBezTo>
                  <a:pt x="494030" y="590462"/>
                  <a:pt x="466154" y="618338"/>
                  <a:pt x="466154" y="652616"/>
                </a:cubicBezTo>
                <a:lnTo>
                  <a:pt x="466154" y="736182"/>
                </a:lnTo>
                <a:cubicBezTo>
                  <a:pt x="497045" y="781150"/>
                  <a:pt x="547700" y="808001"/>
                  <a:pt x="602334" y="808001"/>
                </a:cubicBezTo>
                <a:cubicBezTo>
                  <a:pt x="646494" y="808001"/>
                  <a:pt x="688013" y="790815"/>
                  <a:pt x="719245" y="759583"/>
                </a:cubicBezTo>
                <a:lnTo>
                  <a:pt x="732981" y="745847"/>
                </a:lnTo>
                <a:lnTo>
                  <a:pt x="820867" y="745847"/>
                </a:lnTo>
                <a:lnTo>
                  <a:pt x="834603" y="759583"/>
                </a:lnTo>
                <a:cubicBezTo>
                  <a:pt x="865835" y="790815"/>
                  <a:pt x="907354" y="808001"/>
                  <a:pt x="951514" y="808001"/>
                </a:cubicBezTo>
                <a:cubicBezTo>
                  <a:pt x="1006178" y="808001"/>
                  <a:pt x="1056834" y="781150"/>
                  <a:pt x="1087693" y="736182"/>
                </a:cubicBezTo>
                <a:lnTo>
                  <a:pt x="1087693" y="652616"/>
                </a:lnTo>
                <a:cubicBezTo>
                  <a:pt x="1087693" y="618338"/>
                  <a:pt x="1059817" y="590462"/>
                  <a:pt x="1025539" y="590462"/>
                </a:cubicBezTo>
                <a:close/>
                <a:moveTo>
                  <a:pt x="1833540" y="528308"/>
                </a:moveTo>
                <a:cubicBezTo>
                  <a:pt x="1884941" y="528308"/>
                  <a:pt x="1926771" y="570138"/>
                  <a:pt x="1926771" y="621539"/>
                </a:cubicBezTo>
                <a:cubicBezTo>
                  <a:pt x="1926771" y="672940"/>
                  <a:pt x="1884941" y="714770"/>
                  <a:pt x="1833540" y="714770"/>
                </a:cubicBezTo>
                <a:cubicBezTo>
                  <a:pt x="1782139" y="714770"/>
                  <a:pt x="1740309" y="672940"/>
                  <a:pt x="1740309" y="621539"/>
                </a:cubicBezTo>
                <a:cubicBezTo>
                  <a:pt x="1740309" y="570138"/>
                  <a:pt x="1782139" y="528308"/>
                  <a:pt x="1833540" y="528308"/>
                </a:cubicBezTo>
                <a:close/>
                <a:moveTo>
                  <a:pt x="1522770" y="404000"/>
                </a:moveTo>
                <a:cubicBezTo>
                  <a:pt x="1488492" y="404000"/>
                  <a:pt x="1460616" y="431876"/>
                  <a:pt x="1460616" y="466154"/>
                </a:cubicBezTo>
                <a:cubicBezTo>
                  <a:pt x="1460616" y="500432"/>
                  <a:pt x="1488492" y="528308"/>
                  <a:pt x="1522770" y="528308"/>
                </a:cubicBezTo>
                <a:cubicBezTo>
                  <a:pt x="1557048" y="528308"/>
                  <a:pt x="1584924" y="500432"/>
                  <a:pt x="1584924" y="466154"/>
                </a:cubicBezTo>
                <a:cubicBezTo>
                  <a:pt x="1584924" y="431876"/>
                  <a:pt x="1557048" y="404000"/>
                  <a:pt x="1522770" y="404000"/>
                </a:cubicBezTo>
                <a:close/>
                <a:moveTo>
                  <a:pt x="1522770" y="341846"/>
                </a:moveTo>
                <a:cubicBezTo>
                  <a:pt x="1591326" y="341846"/>
                  <a:pt x="1647078" y="397598"/>
                  <a:pt x="1647078" y="466154"/>
                </a:cubicBezTo>
                <a:cubicBezTo>
                  <a:pt x="1647078" y="534710"/>
                  <a:pt x="1591326" y="590462"/>
                  <a:pt x="1522770" y="590462"/>
                </a:cubicBezTo>
                <a:cubicBezTo>
                  <a:pt x="1454214" y="590462"/>
                  <a:pt x="1398462" y="534710"/>
                  <a:pt x="1398462" y="466154"/>
                </a:cubicBezTo>
                <a:cubicBezTo>
                  <a:pt x="1398462" y="397598"/>
                  <a:pt x="1454214" y="341846"/>
                  <a:pt x="1522770" y="341846"/>
                </a:cubicBezTo>
                <a:close/>
                <a:moveTo>
                  <a:pt x="683693" y="62154"/>
                </a:moveTo>
                <a:cubicBezTo>
                  <a:pt x="495211" y="62154"/>
                  <a:pt x="341846" y="215519"/>
                  <a:pt x="341846" y="404000"/>
                </a:cubicBezTo>
                <a:cubicBezTo>
                  <a:pt x="341846" y="478150"/>
                  <a:pt x="363383" y="549938"/>
                  <a:pt x="404000" y="611936"/>
                </a:cubicBezTo>
                <a:lnTo>
                  <a:pt x="404000" y="528308"/>
                </a:lnTo>
                <a:lnTo>
                  <a:pt x="466154" y="528308"/>
                </a:lnTo>
                <a:lnTo>
                  <a:pt x="466154" y="545587"/>
                </a:lnTo>
                <a:cubicBezTo>
                  <a:pt x="484521" y="534897"/>
                  <a:pt x="505560" y="528308"/>
                  <a:pt x="528308" y="528308"/>
                </a:cubicBezTo>
                <a:lnTo>
                  <a:pt x="1025539" y="528308"/>
                </a:lnTo>
                <a:cubicBezTo>
                  <a:pt x="1048288" y="528308"/>
                  <a:pt x="1069327" y="534897"/>
                  <a:pt x="1087693" y="545587"/>
                </a:cubicBezTo>
                <a:lnTo>
                  <a:pt x="1087693" y="528308"/>
                </a:lnTo>
                <a:lnTo>
                  <a:pt x="1149847" y="528308"/>
                </a:lnTo>
                <a:lnTo>
                  <a:pt x="1149847" y="611936"/>
                </a:lnTo>
                <a:cubicBezTo>
                  <a:pt x="1190465" y="549938"/>
                  <a:pt x="1212001" y="478150"/>
                  <a:pt x="1212001" y="404000"/>
                </a:cubicBezTo>
                <a:cubicBezTo>
                  <a:pt x="1212001" y="318321"/>
                  <a:pt x="1142296" y="248616"/>
                  <a:pt x="1056616" y="248616"/>
                </a:cubicBezTo>
                <a:lnTo>
                  <a:pt x="1025539" y="248616"/>
                </a:lnTo>
                <a:lnTo>
                  <a:pt x="1025539" y="217539"/>
                </a:lnTo>
                <a:cubicBezTo>
                  <a:pt x="1025539" y="131860"/>
                  <a:pt x="955834" y="62154"/>
                  <a:pt x="870155" y="62154"/>
                </a:cubicBezTo>
                <a:close/>
                <a:moveTo>
                  <a:pt x="683693" y="0"/>
                </a:moveTo>
                <a:lnTo>
                  <a:pt x="870155" y="0"/>
                </a:lnTo>
                <a:cubicBezTo>
                  <a:pt x="980229" y="0"/>
                  <a:pt x="1071471" y="82199"/>
                  <a:pt x="1085736" y="188388"/>
                </a:cubicBezTo>
                <a:cubicBezTo>
                  <a:pt x="1191957" y="202684"/>
                  <a:pt x="1274155" y="293926"/>
                  <a:pt x="1274155" y="404000"/>
                </a:cubicBezTo>
                <a:cubicBezTo>
                  <a:pt x="1274155" y="491451"/>
                  <a:pt x="1248517" y="576167"/>
                  <a:pt x="1199974" y="648980"/>
                </a:cubicBezTo>
                <a:lnTo>
                  <a:pt x="1149847" y="724186"/>
                </a:lnTo>
                <a:lnTo>
                  <a:pt x="1149847" y="808001"/>
                </a:lnTo>
                <a:cubicBezTo>
                  <a:pt x="1149847" y="932433"/>
                  <a:pt x="1088377" y="1042507"/>
                  <a:pt x="994462" y="1110286"/>
                </a:cubicBezTo>
                <a:lnTo>
                  <a:pt x="994462" y="1187078"/>
                </a:lnTo>
                <a:lnTo>
                  <a:pt x="1237515" y="1241089"/>
                </a:lnTo>
                <a:cubicBezTo>
                  <a:pt x="1315332" y="1258368"/>
                  <a:pt x="1385690" y="1298737"/>
                  <a:pt x="1440603" y="1355950"/>
                </a:cubicBezTo>
                <a:lnTo>
                  <a:pt x="1491694" y="1236707"/>
                </a:lnTo>
                <a:lnTo>
                  <a:pt x="1491694" y="808001"/>
                </a:lnTo>
                <a:lnTo>
                  <a:pt x="1429540" y="808001"/>
                </a:lnTo>
                <a:lnTo>
                  <a:pt x="1429540" y="745847"/>
                </a:lnTo>
                <a:lnTo>
                  <a:pt x="1802463" y="745847"/>
                </a:lnTo>
                <a:lnTo>
                  <a:pt x="1802463" y="808001"/>
                </a:lnTo>
                <a:lnTo>
                  <a:pt x="1740309" y="808001"/>
                </a:lnTo>
                <a:lnTo>
                  <a:pt x="1740309" y="1236707"/>
                </a:lnTo>
                <a:lnTo>
                  <a:pt x="1918007" y="1651336"/>
                </a:lnTo>
                <a:cubicBezTo>
                  <a:pt x="1923819" y="1664886"/>
                  <a:pt x="1926771" y="1679243"/>
                  <a:pt x="1926771" y="1694036"/>
                </a:cubicBezTo>
                <a:cubicBezTo>
                  <a:pt x="1926771" y="1753828"/>
                  <a:pt x="1878136" y="1802463"/>
                  <a:pt x="1818344" y="1802463"/>
                </a:cubicBezTo>
                <a:lnTo>
                  <a:pt x="1553848" y="1802463"/>
                </a:lnTo>
                <a:lnTo>
                  <a:pt x="1553848" y="1926771"/>
                </a:lnTo>
                <a:lnTo>
                  <a:pt x="0" y="1926771"/>
                </a:lnTo>
                <a:lnTo>
                  <a:pt x="0" y="1635456"/>
                </a:lnTo>
                <a:cubicBezTo>
                  <a:pt x="0" y="1444612"/>
                  <a:pt x="130088" y="1282484"/>
                  <a:pt x="316363" y="1241058"/>
                </a:cubicBezTo>
                <a:lnTo>
                  <a:pt x="559385" y="1187078"/>
                </a:lnTo>
                <a:lnTo>
                  <a:pt x="559385" y="1110286"/>
                </a:lnTo>
                <a:cubicBezTo>
                  <a:pt x="465471" y="1042507"/>
                  <a:pt x="404000" y="932433"/>
                  <a:pt x="404000" y="808001"/>
                </a:cubicBezTo>
                <a:lnTo>
                  <a:pt x="404000" y="724186"/>
                </a:lnTo>
                <a:lnTo>
                  <a:pt x="353873" y="648980"/>
                </a:lnTo>
                <a:cubicBezTo>
                  <a:pt x="305331" y="576167"/>
                  <a:pt x="279693" y="491451"/>
                  <a:pt x="279693" y="404000"/>
                </a:cubicBezTo>
                <a:cubicBezTo>
                  <a:pt x="279693" y="181241"/>
                  <a:pt x="460933" y="0"/>
                  <a:pt x="683693" y="0"/>
                </a:cubicBezTo>
                <a:close/>
              </a:path>
            </a:pathLst>
          </a:custGeom>
          <a:solidFill>
            <a:schemeClr val="accent1"/>
          </a:solidFill>
          <a:ln w="3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3DF7692-B8F7-DF4E-8C29-261E23A7A14C}"/>
              </a:ext>
            </a:extLst>
          </p:cNvPr>
          <p:cNvSpPr/>
          <p:nvPr/>
        </p:nvSpPr>
        <p:spPr>
          <a:xfrm>
            <a:off x="2004455" y="1432973"/>
            <a:ext cx="594885" cy="665597"/>
          </a:xfrm>
          <a:custGeom>
            <a:avLst/>
            <a:gdLst>
              <a:gd name="connsiteX0" fmla="*/ 709732 w 709951"/>
              <a:gd name="connsiteY0" fmla="*/ 687182 h 794340"/>
              <a:gd name="connsiteX1" fmla="*/ 707456 w 709951"/>
              <a:gd name="connsiteY1" fmla="*/ 660981 h 794340"/>
              <a:gd name="connsiteX2" fmla="*/ 563699 w 709951"/>
              <a:gd name="connsiteY2" fmla="*/ 536766 h 794340"/>
              <a:gd name="connsiteX3" fmla="*/ 482812 w 709951"/>
              <a:gd name="connsiteY3" fmla="*/ 529030 h 794340"/>
              <a:gd name="connsiteX4" fmla="*/ 453510 w 709951"/>
              <a:gd name="connsiteY4" fmla="*/ 501215 h 794340"/>
              <a:gd name="connsiteX5" fmla="*/ 448200 w 709951"/>
              <a:gd name="connsiteY5" fmla="*/ 459779 h 794340"/>
              <a:gd name="connsiteX6" fmla="*/ 451946 w 709951"/>
              <a:gd name="connsiteY6" fmla="*/ 450666 h 794340"/>
              <a:gd name="connsiteX7" fmla="*/ 493432 w 709951"/>
              <a:gd name="connsiteY7" fmla="*/ 388202 h 794340"/>
              <a:gd name="connsiteX8" fmla="*/ 506898 w 709951"/>
              <a:gd name="connsiteY8" fmla="*/ 338507 h 794340"/>
              <a:gd name="connsiteX9" fmla="*/ 563794 w 709951"/>
              <a:gd name="connsiteY9" fmla="*/ 304759 h 794340"/>
              <a:gd name="connsiteX10" fmla="*/ 537621 w 709951"/>
              <a:gd name="connsiteY10" fmla="*/ 236695 h 794340"/>
              <a:gd name="connsiteX11" fmla="*/ 566069 w 709951"/>
              <a:gd name="connsiteY11" fmla="*/ 203185 h 794340"/>
              <a:gd name="connsiteX12" fmla="*/ 533876 w 709951"/>
              <a:gd name="connsiteY12" fmla="*/ 177127 h 794340"/>
              <a:gd name="connsiteX13" fmla="*/ 521264 w 709951"/>
              <a:gd name="connsiteY13" fmla="*/ 177127 h 794340"/>
              <a:gd name="connsiteX14" fmla="*/ 521264 w 709951"/>
              <a:gd name="connsiteY14" fmla="*/ 127241 h 794340"/>
              <a:gd name="connsiteX15" fmla="*/ 457303 w 709951"/>
              <a:gd name="connsiteY15" fmla="*/ 37059 h 794340"/>
              <a:gd name="connsiteX16" fmla="*/ 449290 w 709951"/>
              <a:gd name="connsiteY16" fmla="*/ 26996 h 794340"/>
              <a:gd name="connsiteX17" fmla="*/ 420842 w 709951"/>
              <a:gd name="connsiteY17" fmla="*/ 36 h 794340"/>
              <a:gd name="connsiteX18" fmla="*/ 390166 w 709951"/>
              <a:gd name="connsiteY18" fmla="*/ 25715 h 794340"/>
              <a:gd name="connsiteX19" fmla="*/ 388886 w 709951"/>
              <a:gd name="connsiteY19" fmla="*/ 30793 h 794340"/>
              <a:gd name="connsiteX20" fmla="*/ 325731 w 709951"/>
              <a:gd name="connsiteY20" fmla="*/ 30793 h 794340"/>
              <a:gd name="connsiteX21" fmla="*/ 322981 w 709951"/>
              <a:gd name="connsiteY21" fmla="*/ 19354 h 794340"/>
              <a:gd name="connsiteX22" fmla="*/ 291878 w 709951"/>
              <a:gd name="connsiteY22" fmla="*/ 131 h 794340"/>
              <a:gd name="connsiteX23" fmla="*/ 266512 w 709951"/>
              <a:gd name="connsiteY23" fmla="*/ 24433 h 794340"/>
              <a:gd name="connsiteX24" fmla="*/ 256318 w 709951"/>
              <a:gd name="connsiteY24" fmla="*/ 36062 h 794340"/>
              <a:gd name="connsiteX25" fmla="*/ 214974 w 709951"/>
              <a:gd name="connsiteY25" fmla="*/ 62262 h 794340"/>
              <a:gd name="connsiteX26" fmla="*/ 188896 w 709951"/>
              <a:gd name="connsiteY26" fmla="*/ 133079 h 794340"/>
              <a:gd name="connsiteX27" fmla="*/ 188896 w 709951"/>
              <a:gd name="connsiteY27" fmla="*/ 177174 h 794340"/>
              <a:gd name="connsiteX28" fmla="*/ 149543 w 709951"/>
              <a:gd name="connsiteY28" fmla="*/ 200622 h 794340"/>
              <a:gd name="connsiteX29" fmla="*/ 172681 w 709951"/>
              <a:gd name="connsiteY29" fmla="*/ 236410 h 794340"/>
              <a:gd name="connsiteX30" fmla="*/ 141388 w 709951"/>
              <a:gd name="connsiteY30" fmla="*/ 294839 h 794340"/>
              <a:gd name="connsiteX31" fmla="*/ 156750 w 709951"/>
              <a:gd name="connsiteY31" fmla="*/ 323745 h 794340"/>
              <a:gd name="connsiteX32" fmla="*/ 203784 w 709951"/>
              <a:gd name="connsiteY32" fmla="*/ 337984 h 794340"/>
              <a:gd name="connsiteX33" fmla="*/ 209426 w 709951"/>
              <a:gd name="connsiteY33" fmla="*/ 364470 h 794340"/>
              <a:gd name="connsiteX34" fmla="*/ 256603 w 709951"/>
              <a:gd name="connsiteY34" fmla="*/ 448767 h 794340"/>
              <a:gd name="connsiteX35" fmla="*/ 261723 w 709951"/>
              <a:gd name="connsiteY35" fmla="*/ 463006 h 794340"/>
              <a:gd name="connsiteX36" fmla="*/ 257219 w 709951"/>
              <a:gd name="connsiteY36" fmla="*/ 497561 h 794340"/>
              <a:gd name="connsiteX37" fmla="*/ 232043 w 709951"/>
              <a:gd name="connsiteY37" fmla="*/ 527321 h 794340"/>
              <a:gd name="connsiteX38" fmla="*/ 200845 w 709951"/>
              <a:gd name="connsiteY38" fmla="*/ 532067 h 794340"/>
              <a:gd name="connsiteX39" fmla="*/ 124983 w 709951"/>
              <a:gd name="connsiteY39" fmla="*/ 540184 h 794340"/>
              <a:gd name="connsiteX40" fmla="*/ 239 w 709951"/>
              <a:gd name="connsiteY40" fmla="*/ 690979 h 794340"/>
              <a:gd name="connsiteX41" fmla="*/ 239 w 709951"/>
              <a:gd name="connsiteY41" fmla="*/ 778646 h 794340"/>
              <a:gd name="connsiteX42" fmla="*/ 6545 w 709951"/>
              <a:gd name="connsiteY42" fmla="*/ 794262 h 794340"/>
              <a:gd name="connsiteX43" fmla="*/ 703663 w 709951"/>
              <a:gd name="connsiteY43" fmla="*/ 794262 h 794340"/>
              <a:gd name="connsiteX44" fmla="*/ 710064 w 709951"/>
              <a:gd name="connsiteY44" fmla="*/ 778694 h 794340"/>
              <a:gd name="connsiteX45" fmla="*/ 709732 w 709951"/>
              <a:gd name="connsiteY45" fmla="*/ 687182 h 794340"/>
              <a:gd name="connsiteX46" fmla="*/ 73350 w 709951"/>
              <a:gd name="connsiteY46" fmla="*/ 772144 h 794340"/>
              <a:gd name="connsiteX47" fmla="*/ 23234 w 709951"/>
              <a:gd name="connsiteY47" fmla="*/ 772144 h 794340"/>
              <a:gd name="connsiteX48" fmla="*/ 23803 w 709951"/>
              <a:gd name="connsiteY48" fmla="*/ 670095 h 794340"/>
              <a:gd name="connsiteX49" fmla="*/ 73397 w 709951"/>
              <a:gd name="connsiteY49" fmla="*/ 585180 h 794340"/>
              <a:gd name="connsiteX50" fmla="*/ 197431 w 709951"/>
              <a:gd name="connsiteY50" fmla="*/ 772144 h 794340"/>
              <a:gd name="connsiteX51" fmla="*/ 96393 w 709951"/>
              <a:gd name="connsiteY51" fmla="*/ 772144 h 794340"/>
              <a:gd name="connsiteX52" fmla="*/ 96014 w 709951"/>
              <a:gd name="connsiteY52" fmla="*/ 764359 h 794340"/>
              <a:gd name="connsiteX53" fmla="*/ 96014 w 709951"/>
              <a:gd name="connsiteY53" fmla="*/ 579010 h 794340"/>
              <a:gd name="connsiteX54" fmla="*/ 103220 w 709951"/>
              <a:gd name="connsiteY54" fmla="*/ 568425 h 794340"/>
              <a:gd name="connsiteX55" fmla="*/ 197573 w 709951"/>
              <a:gd name="connsiteY55" fmla="*/ 554708 h 794340"/>
              <a:gd name="connsiteX56" fmla="*/ 545445 w 709951"/>
              <a:gd name="connsiteY56" fmla="*/ 288004 h 794340"/>
              <a:gd name="connsiteX57" fmla="*/ 511926 w 709951"/>
              <a:gd name="connsiteY57" fmla="*/ 316206 h 794340"/>
              <a:gd name="connsiteX58" fmla="*/ 510928 w 709951"/>
              <a:gd name="connsiteY58" fmla="*/ 316103 h 794340"/>
              <a:gd name="connsiteX59" fmla="*/ 522212 w 709951"/>
              <a:gd name="connsiteY59" fmla="*/ 255871 h 794340"/>
              <a:gd name="connsiteX60" fmla="*/ 545492 w 709951"/>
              <a:gd name="connsiteY60" fmla="*/ 288431 h 794340"/>
              <a:gd name="connsiteX61" fmla="*/ 449575 w 709951"/>
              <a:gd name="connsiteY61" fmla="*/ 57231 h 794340"/>
              <a:gd name="connsiteX62" fmla="*/ 495613 w 709951"/>
              <a:gd name="connsiteY62" fmla="*/ 106737 h 794340"/>
              <a:gd name="connsiteX63" fmla="*/ 499027 w 709951"/>
              <a:gd name="connsiteY63" fmla="*/ 138870 h 794340"/>
              <a:gd name="connsiteX64" fmla="*/ 499027 w 709951"/>
              <a:gd name="connsiteY64" fmla="*/ 176083 h 794340"/>
              <a:gd name="connsiteX65" fmla="*/ 449622 w 709951"/>
              <a:gd name="connsiteY65" fmla="*/ 176083 h 794340"/>
              <a:gd name="connsiteX66" fmla="*/ 412403 w 709951"/>
              <a:gd name="connsiteY66" fmla="*/ 27091 h 794340"/>
              <a:gd name="connsiteX67" fmla="*/ 419610 w 709951"/>
              <a:gd name="connsiteY67" fmla="*/ 21775 h 794340"/>
              <a:gd name="connsiteX68" fmla="*/ 426248 w 709951"/>
              <a:gd name="connsiteY68" fmla="*/ 26854 h 794340"/>
              <a:gd name="connsiteX69" fmla="*/ 426722 w 709951"/>
              <a:gd name="connsiteY69" fmla="*/ 31600 h 794340"/>
              <a:gd name="connsiteX70" fmla="*/ 426722 w 709951"/>
              <a:gd name="connsiteY70" fmla="*/ 169675 h 794340"/>
              <a:gd name="connsiteX71" fmla="*/ 426248 w 709951"/>
              <a:gd name="connsiteY71" fmla="*/ 176510 h 794340"/>
              <a:gd name="connsiteX72" fmla="*/ 412024 w 709951"/>
              <a:gd name="connsiteY72" fmla="*/ 176510 h 794340"/>
              <a:gd name="connsiteX73" fmla="*/ 412024 w 709951"/>
              <a:gd name="connsiteY73" fmla="*/ 168536 h 794340"/>
              <a:gd name="connsiteX74" fmla="*/ 412024 w 709951"/>
              <a:gd name="connsiteY74" fmla="*/ 34353 h 794340"/>
              <a:gd name="connsiteX75" fmla="*/ 412450 w 709951"/>
              <a:gd name="connsiteY75" fmla="*/ 27518 h 794340"/>
              <a:gd name="connsiteX76" fmla="*/ 325399 w 709951"/>
              <a:gd name="connsiteY76" fmla="*/ 52864 h 794340"/>
              <a:gd name="connsiteX77" fmla="*/ 389028 w 709951"/>
              <a:gd name="connsiteY77" fmla="*/ 52864 h 794340"/>
              <a:gd name="connsiteX78" fmla="*/ 389028 w 709951"/>
              <a:gd name="connsiteY78" fmla="*/ 176272 h 794340"/>
              <a:gd name="connsiteX79" fmla="*/ 325447 w 709951"/>
              <a:gd name="connsiteY79" fmla="*/ 176272 h 794340"/>
              <a:gd name="connsiteX80" fmla="*/ 287895 w 709951"/>
              <a:gd name="connsiteY80" fmla="*/ 30081 h 794340"/>
              <a:gd name="connsiteX81" fmla="*/ 295482 w 709951"/>
              <a:gd name="connsiteY81" fmla="*/ 21490 h 794340"/>
              <a:gd name="connsiteX82" fmla="*/ 302594 w 709951"/>
              <a:gd name="connsiteY82" fmla="*/ 29844 h 794340"/>
              <a:gd name="connsiteX83" fmla="*/ 302594 w 709951"/>
              <a:gd name="connsiteY83" fmla="*/ 61598 h 794340"/>
              <a:gd name="connsiteX84" fmla="*/ 302594 w 709951"/>
              <a:gd name="connsiteY84" fmla="*/ 167017 h 794340"/>
              <a:gd name="connsiteX85" fmla="*/ 302594 w 709951"/>
              <a:gd name="connsiteY85" fmla="*/ 176272 h 794340"/>
              <a:gd name="connsiteX86" fmla="*/ 288370 w 709951"/>
              <a:gd name="connsiteY86" fmla="*/ 176272 h 794340"/>
              <a:gd name="connsiteX87" fmla="*/ 287943 w 709951"/>
              <a:gd name="connsiteY87" fmla="*/ 168820 h 794340"/>
              <a:gd name="connsiteX88" fmla="*/ 287943 w 709951"/>
              <a:gd name="connsiteY88" fmla="*/ 31648 h 794340"/>
              <a:gd name="connsiteX89" fmla="*/ 288085 w 709951"/>
              <a:gd name="connsiteY89" fmla="*/ 30508 h 794340"/>
              <a:gd name="connsiteX90" fmla="*/ 214405 w 709951"/>
              <a:gd name="connsiteY90" fmla="*/ 105550 h 794340"/>
              <a:gd name="connsiteX91" fmla="*/ 257077 w 709951"/>
              <a:gd name="connsiteY91" fmla="*/ 58465 h 794340"/>
              <a:gd name="connsiteX92" fmla="*/ 264900 w 709951"/>
              <a:gd name="connsiteY92" fmla="*/ 55902 h 794340"/>
              <a:gd name="connsiteX93" fmla="*/ 264900 w 709951"/>
              <a:gd name="connsiteY93" fmla="*/ 176083 h 794340"/>
              <a:gd name="connsiteX94" fmla="*/ 210469 w 709951"/>
              <a:gd name="connsiteY94" fmla="*/ 176083 h 794340"/>
              <a:gd name="connsiteX95" fmla="*/ 214500 w 709951"/>
              <a:gd name="connsiteY95" fmla="*/ 105977 h 794340"/>
              <a:gd name="connsiteX96" fmla="*/ 163056 w 709951"/>
              <a:gd name="connsiteY96" fmla="*/ 289143 h 794340"/>
              <a:gd name="connsiteX97" fmla="*/ 187569 w 709951"/>
              <a:gd name="connsiteY97" fmla="*/ 255064 h 794340"/>
              <a:gd name="connsiteX98" fmla="*/ 198664 w 709951"/>
              <a:gd name="connsiteY98" fmla="*/ 315391 h 794340"/>
              <a:gd name="connsiteX99" fmla="*/ 163241 w 709951"/>
              <a:gd name="connsiteY99" fmla="*/ 290434 h 794340"/>
              <a:gd name="connsiteX100" fmla="*/ 163104 w 709951"/>
              <a:gd name="connsiteY100" fmla="*/ 289570 h 794340"/>
              <a:gd name="connsiteX101" fmla="*/ 184961 w 709951"/>
              <a:gd name="connsiteY101" fmla="*/ 213817 h 794340"/>
              <a:gd name="connsiteX102" fmla="*/ 178086 w 709951"/>
              <a:gd name="connsiteY102" fmla="*/ 213580 h 794340"/>
              <a:gd name="connsiteX103" fmla="*/ 171211 w 709951"/>
              <a:gd name="connsiteY103" fmla="*/ 206982 h 794340"/>
              <a:gd name="connsiteX104" fmla="*/ 177707 w 709951"/>
              <a:gd name="connsiteY104" fmla="*/ 199055 h 794340"/>
              <a:gd name="connsiteX105" fmla="*/ 184534 w 709951"/>
              <a:gd name="connsiteY105" fmla="*/ 198581 h 794340"/>
              <a:gd name="connsiteX106" fmla="*/ 529893 w 709951"/>
              <a:gd name="connsiteY106" fmla="*/ 198581 h 794340"/>
              <a:gd name="connsiteX107" fmla="*/ 543453 w 709951"/>
              <a:gd name="connsiteY107" fmla="*/ 206080 h 794340"/>
              <a:gd name="connsiteX108" fmla="*/ 530320 w 709951"/>
              <a:gd name="connsiteY108" fmla="*/ 213722 h 794340"/>
              <a:gd name="connsiteX109" fmla="*/ 357783 w 709951"/>
              <a:gd name="connsiteY109" fmla="*/ 213722 h 794340"/>
              <a:gd name="connsiteX110" fmla="*/ 357783 w 709951"/>
              <a:gd name="connsiteY110" fmla="*/ 213722 h 794340"/>
              <a:gd name="connsiteX111" fmla="*/ 237780 w 709951"/>
              <a:gd name="connsiteY111" fmla="*/ 380892 h 794340"/>
              <a:gd name="connsiteX112" fmla="*/ 215543 w 709951"/>
              <a:gd name="connsiteY112" fmla="*/ 285346 h 794340"/>
              <a:gd name="connsiteX113" fmla="*/ 209094 w 709951"/>
              <a:gd name="connsiteY113" fmla="*/ 236220 h 794340"/>
              <a:gd name="connsiteX114" fmla="*/ 498648 w 709951"/>
              <a:gd name="connsiteY114" fmla="*/ 236220 h 794340"/>
              <a:gd name="connsiteX115" fmla="*/ 493148 w 709951"/>
              <a:gd name="connsiteY115" fmla="*/ 291564 h 794340"/>
              <a:gd name="connsiteX116" fmla="*/ 472286 w 709951"/>
              <a:gd name="connsiteY116" fmla="*/ 380275 h 794340"/>
              <a:gd name="connsiteX117" fmla="*/ 355175 w 709951"/>
              <a:gd name="connsiteY117" fmla="*/ 464145 h 794340"/>
              <a:gd name="connsiteX118" fmla="*/ 237827 w 709951"/>
              <a:gd name="connsiteY118" fmla="*/ 381320 h 794340"/>
              <a:gd name="connsiteX119" fmla="*/ 446778 w 709951"/>
              <a:gd name="connsiteY119" fmla="*/ 533634 h 794340"/>
              <a:gd name="connsiteX120" fmla="*/ 415248 w 709951"/>
              <a:gd name="connsiteY120" fmla="*/ 560689 h 794340"/>
              <a:gd name="connsiteX121" fmla="*/ 282490 w 709951"/>
              <a:gd name="connsiteY121" fmla="*/ 556559 h 794340"/>
              <a:gd name="connsiteX122" fmla="*/ 277749 w 709951"/>
              <a:gd name="connsiteY122" fmla="*/ 553284 h 794340"/>
              <a:gd name="connsiteX123" fmla="*/ 275378 w 709951"/>
              <a:gd name="connsiteY123" fmla="*/ 550246 h 794340"/>
              <a:gd name="connsiteX124" fmla="*/ 263335 w 709951"/>
              <a:gd name="connsiteY124" fmla="*/ 534108 h 794340"/>
              <a:gd name="connsiteX125" fmla="*/ 283913 w 709951"/>
              <a:gd name="connsiteY125" fmla="*/ 468322 h 794340"/>
              <a:gd name="connsiteX126" fmla="*/ 426674 w 709951"/>
              <a:gd name="connsiteY126" fmla="*/ 468322 h 794340"/>
              <a:gd name="connsiteX127" fmla="*/ 446825 w 709951"/>
              <a:gd name="connsiteY127" fmla="*/ 534061 h 794340"/>
              <a:gd name="connsiteX128" fmla="*/ 344033 w 709951"/>
              <a:gd name="connsiteY128" fmla="*/ 771906 h 794340"/>
              <a:gd name="connsiteX129" fmla="*/ 220474 w 709951"/>
              <a:gd name="connsiteY129" fmla="*/ 771906 h 794340"/>
              <a:gd name="connsiteX130" fmla="*/ 220474 w 709951"/>
              <a:gd name="connsiteY130" fmla="*/ 552999 h 794340"/>
              <a:gd name="connsiteX131" fmla="*/ 230999 w 709951"/>
              <a:gd name="connsiteY131" fmla="*/ 550531 h 794340"/>
              <a:gd name="connsiteX132" fmla="*/ 253805 w 709951"/>
              <a:gd name="connsiteY132" fmla="*/ 558410 h 794340"/>
              <a:gd name="connsiteX133" fmla="*/ 340240 w 709951"/>
              <a:gd name="connsiteY133" fmla="*/ 674509 h 794340"/>
              <a:gd name="connsiteX134" fmla="*/ 343891 w 709951"/>
              <a:gd name="connsiteY134" fmla="*/ 681866 h 794340"/>
              <a:gd name="connsiteX135" fmla="*/ 344080 w 709951"/>
              <a:gd name="connsiteY135" fmla="*/ 772333 h 794340"/>
              <a:gd name="connsiteX136" fmla="*/ 302783 w 709951"/>
              <a:gd name="connsiteY136" fmla="*/ 587221 h 794340"/>
              <a:gd name="connsiteX137" fmla="*/ 408847 w 709951"/>
              <a:gd name="connsiteY137" fmla="*/ 584848 h 794340"/>
              <a:gd name="connsiteX138" fmla="*/ 354938 w 709951"/>
              <a:gd name="connsiteY138" fmla="*/ 656899 h 794340"/>
              <a:gd name="connsiteX139" fmla="*/ 489355 w 709951"/>
              <a:gd name="connsiteY139" fmla="*/ 771859 h 794340"/>
              <a:gd name="connsiteX140" fmla="*/ 366080 w 709951"/>
              <a:gd name="connsiteY140" fmla="*/ 771859 h 794340"/>
              <a:gd name="connsiteX141" fmla="*/ 365701 w 709951"/>
              <a:gd name="connsiteY141" fmla="*/ 764834 h 794340"/>
              <a:gd name="connsiteX142" fmla="*/ 365701 w 709951"/>
              <a:gd name="connsiteY142" fmla="*/ 685758 h 794340"/>
              <a:gd name="connsiteX143" fmla="*/ 369257 w 709951"/>
              <a:gd name="connsiteY143" fmla="*/ 674509 h 794340"/>
              <a:gd name="connsiteX144" fmla="*/ 459958 w 709951"/>
              <a:gd name="connsiteY144" fmla="*/ 552762 h 794340"/>
              <a:gd name="connsiteX145" fmla="*/ 471843 w 709951"/>
              <a:gd name="connsiteY145" fmla="*/ 548555 h 794340"/>
              <a:gd name="connsiteX146" fmla="*/ 472001 w 709951"/>
              <a:gd name="connsiteY146" fmla="*/ 548633 h 794340"/>
              <a:gd name="connsiteX147" fmla="*/ 489118 w 709951"/>
              <a:gd name="connsiteY147" fmla="*/ 552525 h 794340"/>
              <a:gd name="connsiteX148" fmla="*/ 512445 w 709951"/>
              <a:gd name="connsiteY148" fmla="*/ 771574 h 794340"/>
              <a:gd name="connsiteX149" fmla="*/ 512445 w 709951"/>
              <a:gd name="connsiteY149" fmla="*/ 554898 h 794340"/>
              <a:gd name="connsiteX150" fmla="*/ 611065 w 709951"/>
              <a:gd name="connsiteY150" fmla="*/ 570941 h 794340"/>
              <a:gd name="connsiteX151" fmla="*/ 613767 w 709951"/>
              <a:gd name="connsiteY151" fmla="*/ 578725 h 794340"/>
              <a:gd name="connsiteX152" fmla="*/ 613767 w 709951"/>
              <a:gd name="connsiteY152" fmla="*/ 734646 h 794340"/>
              <a:gd name="connsiteX153" fmla="*/ 613767 w 709951"/>
              <a:gd name="connsiteY153" fmla="*/ 772618 h 794340"/>
              <a:gd name="connsiteX154" fmla="*/ 687874 w 709951"/>
              <a:gd name="connsiteY154" fmla="*/ 771859 h 794340"/>
              <a:gd name="connsiteX155" fmla="*/ 636383 w 709951"/>
              <a:gd name="connsiteY155" fmla="*/ 771859 h 794340"/>
              <a:gd name="connsiteX156" fmla="*/ 636383 w 709951"/>
              <a:gd name="connsiteY156" fmla="*/ 585560 h 794340"/>
              <a:gd name="connsiteX157" fmla="*/ 643733 w 709951"/>
              <a:gd name="connsiteY157" fmla="*/ 591066 h 794340"/>
              <a:gd name="connsiteX158" fmla="*/ 687448 w 709951"/>
              <a:gd name="connsiteY158" fmla="*/ 678733 h 794340"/>
              <a:gd name="connsiteX159" fmla="*/ 687779 w 709951"/>
              <a:gd name="connsiteY159" fmla="*/ 772333 h 79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709951" h="794340">
                <a:moveTo>
                  <a:pt x="709732" y="687182"/>
                </a:moveTo>
                <a:cubicBezTo>
                  <a:pt x="709708" y="678400"/>
                  <a:pt x="708947" y="669635"/>
                  <a:pt x="707456" y="660981"/>
                </a:cubicBezTo>
                <a:cubicBezTo>
                  <a:pt x="696124" y="597806"/>
                  <a:pt x="644776" y="542794"/>
                  <a:pt x="563699" y="536766"/>
                </a:cubicBezTo>
                <a:cubicBezTo>
                  <a:pt x="536721" y="534725"/>
                  <a:pt x="509742" y="532020"/>
                  <a:pt x="482812" y="529030"/>
                </a:cubicBezTo>
                <a:cubicBezTo>
                  <a:pt x="467965" y="527287"/>
                  <a:pt x="456037" y="515965"/>
                  <a:pt x="453510" y="501215"/>
                </a:cubicBezTo>
                <a:cubicBezTo>
                  <a:pt x="451187" y="487498"/>
                  <a:pt x="449527" y="473638"/>
                  <a:pt x="448200" y="459779"/>
                </a:cubicBezTo>
                <a:cubicBezTo>
                  <a:pt x="448158" y="456357"/>
                  <a:pt x="449511" y="453067"/>
                  <a:pt x="451946" y="450666"/>
                </a:cubicBezTo>
                <a:cubicBezTo>
                  <a:pt x="471166" y="433987"/>
                  <a:pt x="485505" y="412398"/>
                  <a:pt x="493432" y="388202"/>
                </a:cubicBezTo>
                <a:cubicBezTo>
                  <a:pt x="498505" y="372017"/>
                  <a:pt x="502346" y="355499"/>
                  <a:pt x="506898" y="338507"/>
                </a:cubicBezTo>
                <a:cubicBezTo>
                  <a:pt x="533022" y="340310"/>
                  <a:pt x="553979" y="330390"/>
                  <a:pt x="563794" y="304759"/>
                </a:cubicBezTo>
                <a:cubicBezTo>
                  <a:pt x="574651" y="275806"/>
                  <a:pt x="563509" y="253213"/>
                  <a:pt x="537621" y="236695"/>
                </a:cubicBezTo>
                <a:cubicBezTo>
                  <a:pt x="557203" y="233230"/>
                  <a:pt x="567397" y="220699"/>
                  <a:pt x="566069" y="203185"/>
                </a:cubicBezTo>
                <a:cubicBezTo>
                  <a:pt x="564742" y="188044"/>
                  <a:pt x="551466" y="177269"/>
                  <a:pt x="533876" y="177127"/>
                </a:cubicBezTo>
                <a:lnTo>
                  <a:pt x="521264" y="177127"/>
                </a:lnTo>
                <a:cubicBezTo>
                  <a:pt x="521264" y="159707"/>
                  <a:pt x="521264" y="143474"/>
                  <a:pt x="521264" y="127241"/>
                </a:cubicBezTo>
                <a:cubicBezTo>
                  <a:pt x="521172" y="86654"/>
                  <a:pt x="495549" y="50527"/>
                  <a:pt x="457303" y="37059"/>
                </a:cubicBezTo>
                <a:cubicBezTo>
                  <a:pt x="452580" y="36042"/>
                  <a:pt x="449228" y="31832"/>
                  <a:pt x="449290" y="26996"/>
                </a:cubicBezTo>
                <a:cubicBezTo>
                  <a:pt x="448234" y="11980"/>
                  <a:pt x="435877" y="270"/>
                  <a:pt x="420842" y="36"/>
                </a:cubicBezTo>
                <a:cubicBezTo>
                  <a:pt x="404817" y="-439"/>
                  <a:pt x="393295" y="9197"/>
                  <a:pt x="390166" y="25715"/>
                </a:cubicBezTo>
                <a:cubicBezTo>
                  <a:pt x="389834" y="27423"/>
                  <a:pt x="389313" y="29084"/>
                  <a:pt x="388886" y="30793"/>
                </a:cubicBezTo>
                <a:lnTo>
                  <a:pt x="325731" y="30793"/>
                </a:lnTo>
                <a:cubicBezTo>
                  <a:pt x="325017" y="26934"/>
                  <a:pt x="324100" y="23116"/>
                  <a:pt x="322981" y="19354"/>
                </a:cubicBezTo>
                <a:cubicBezTo>
                  <a:pt x="318352" y="6476"/>
                  <a:pt x="305453" y="-1496"/>
                  <a:pt x="291878" y="131"/>
                </a:cubicBezTo>
                <a:cubicBezTo>
                  <a:pt x="278842" y="1419"/>
                  <a:pt x="268370" y="11452"/>
                  <a:pt x="266512" y="24433"/>
                </a:cubicBezTo>
                <a:cubicBezTo>
                  <a:pt x="266452" y="30299"/>
                  <a:pt x="262120" y="35241"/>
                  <a:pt x="256318" y="36062"/>
                </a:cubicBezTo>
                <a:cubicBezTo>
                  <a:pt x="240346" y="40721"/>
                  <a:pt x="226014" y="49803"/>
                  <a:pt x="214974" y="62262"/>
                </a:cubicBezTo>
                <a:cubicBezTo>
                  <a:pt x="197168" y="81426"/>
                  <a:pt x="187776" y="106932"/>
                  <a:pt x="188896" y="133079"/>
                </a:cubicBezTo>
                <a:cubicBezTo>
                  <a:pt x="189228" y="147319"/>
                  <a:pt x="188896" y="161891"/>
                  <a:pt x="188896" y="177174"/>
                </a:cubicBezTo>
                <a:cubicBezTo>
                  <a:pt x="169599" y="175513"/>
                  <a:pt x="153858" y="180544"/>
                  <a:pt x="149543" y="200622"/>
                </a:cubicBezTo>
                <a:cubicBezTo>
                  <a:pt x="145655" y="218706"/>
                  <a:pt x="155660" y="230192"/>
                  <a:pt x="172681" y="236410"/>
                </a:cubicBezTo>
                <a:cubicBezTo>
                  <a:pt x="148263" y="250032"/>
                  <a:pt x="137121" y="270917"/>
                  <a:pt x="141388" y="294839"/>
                </a:cubicBezTo>
                <a:cubicBezTo>
                  <a:pt x="143251" y="305884"/>
                  <a:pt x="148641" y="316027"/>
                  <a:pt x="156750" y="323745"/>
                </a:cubicBezTo>
                <a:cubicBezTo>
                  <a:pt x="169366" y="335550"/>
                  <a:pt x="186748" y="340812"/>
                  <a:pt x="203784" y="337984"/>
                </a:cubicBezTo>
                <a:cubicBezTo>
                  <a:pt x="205776" y="347477"/>
                  <a:pt x="207482" y="355926"/>
                  <a:pt x="209426" y="364470"/>
                </a:cubicBezTo>
                <a:cubicBezTo>
                  <a:pt x="216775" y="397268"/>
                  <a:pt x="230905" y="426174"/>
                  <a:pt x="256603" y="448767"/>
                </a:cubicBezTo>
                <a:cubicBezTo>
                  <a:pt x="261018" y="452048"/>
                  <a:pt x="263036" y="457661"/>
                  <a:pt x="261723" y="463006"/>
                </a:cubicBezTo>
                <a:cubicBezTo>
                  <a:pt x="259969" y="474493"/>
                  <a:pt x="258404" y="485979"/>
                  <a:pt x="257219" y="497561"/>
                </a:cubicBezTo>
                <a:cubicBezTo>
                  <a:pt x="256617" y="512079"/>
                  <a:pt x="246248" y="524336"/>
                  <a:pt x="232043" y="527321"/>
                </a:cubicBezTo>
                <a:cubicBezTo>
                  <a:pt x="221773" y="529664"/>
                  <a:pt x="211346" y="531250"/>
                  <a:pt x="200845" y="532067"/>
                </a:cubicBezTo>
                <a:cubicBezTo>
                  <a:pt x="175478" y="534868"/>
                  <a:pt x="149780" y="535627"/>
                  <a:pt x="124983" y="540184"/>
                </a:cubicBezTo>
                <a:cubicBezTo>
                  <a:pt x="49122" y="553949"/>
                  <a:pt x="286" y="614039"/>
                  <a:pt x="239" y="690979"/>
                </a:cubicBezTo>
                <a:cubicBezTo>
                  <a:pt x="239" y="720217"/>
                  <a:pt x="239" y="749408"/>
                  <a:pt x="239" y="778646"/>
                </a:cubicBezTo>
                <a:cubicBezTo>
                  <a:pt x="-284" y="784563"/>
                  <a:pt x="2062" y="790371"/>
                  <a:pt x="6545" y="794262"/>
                </a:cubicBezTo>
                <a:lnTo>
                  <a:pt x="703663" y="794262"/>
                </a:lnTo>
                <a:cubicBezTo>
                  <a:pt x="708141" y="790382"/>
                  <a:pt x="710516" y="784605"/>
                  <a:pt x="710064" y="778694"/>
                </a:cubicBezTo>
                <a:cubicBezTo>
                  <a:pt x="709637" y="748221"/>
                  <a:pt x="710064" y="717702"/>
                  <a:pt x="709732" y="687182"/>
                </a:cubicBezTo>
                <a:close/>
                <a:moveTo>
                  <a:pt x="73350" y="772144"/>
                </a:moveTo>
                <a:lnTo>
                  <a:pt x="23234" y="772144"/>
                </a:lnTo>
                <a:cubicBezTo>
                  <a:pt x="23234" y="737684"/>
                  <a:pt x="21243" y="703700"/>
                  <a:pt x="23803" y="670095"/>
                </a:cubicBezTo>
                <a:cubicBezTo>
                  <a:pt x="26411" y="635350"/>
                  <a:pt x="44949" y="607726"/>
                  <a:pt x="73397" y="585180"/>
                </a:cubicBezTo>
                <a:close/>
                <a:moveTo>
                  <a:pt x="197431" y="772144"/>
                </a:moveTo>
                <a:lnTo>
                  <a:pt x="96393" y="772144"/>
                </a:lnTo>
                <a:cubicBezTo>
                  <a:pt x="96393" y="769391"/>
                  <a:pt x="96014" y="766875"/>
                  <a:pt x="96014" y="764359"/>
                </a:cubicBezTo>
                <a:cubicBezTo>
                  <a:pt x="96014" y="702655"/>
                  <a:pt x="96014" y="640951"/>
                  <a:pt x="96014" y="579010"/>
                </a:cubicBezTo>
                <a:cubicBezTo>
                  <a:pt x="96014" y="573267"/>
                  <a:pt x="97341" y="569897"/>
                  <a:pt x="103220" y="568425"/>
                </a:cubicBezTo>
                <a:cubicBezTo>
                  <a:pt x="117871" y="564771"/>
                  <a:pt x="188280" y="555420"/>
                  <a:pt x="197573" y="554708"/>
                </a:cubicBezTo>
                <a:close/>
                <a:moveTo>
                  <a:pt x="545445" y="288004"/>
                </a:moveTo>
                <a:cubicBezTo>
                  <a:pt x="543968" y="305058"/>
                  <a:pt x="528961" y="317684"/>
                  <a:pt x="511926" y="316206"/>
                </a:cubicBezTo>
                <a:cubicBezTo>
                  <a:pt x="511592" y="316177"/>
                  <a:pt x="511260" y="316143"/>
                  <a:pt x="510928" y="316103"/>
                </a:cubicBezTo>
                <a:lnTo>
                  <a:pt x="522212" y="255871"/>
                </a:lnTo>
                <a:cubicBezTo>
                  <a:pt x="535772" y="257864"/>
                  <a:pt x="547294" y="273385"/>
                  <a:pt x="545492" y="288431"/>
                </a:cubicBezTo>
                <a:close/>
                <a:moveTo>
                  <a:pt x="449575" y="57231"/>
                </a:moveTo>
                <a:cubicBezTo>
                  <a:pt x="473282" y="66724"/>
                  <a:pt x="489070" y="82957"/>
                  <a:pt x="495613" y="106737"/>
                </a:cubicBezTo>
                <a:cubicBezTo>
                  <a:pt x="497926" y="117290"/>
                  <a:pt x="499071" y="128066"/>
                  <a:pt x="499027" y="138870"/>
                </a:cubicBezTo>
                <a:cubicBezTo>
                  <a:pt x="499596" y="150974"/>
                  <a:pt x="499027" y="163125"/>
                  <a:pt x="499027" y="176083"/>
                </a:cubicBezTo>
                <a:lnTo>
                  <a:pt x="449622" y="176083"/>
                </a:lnTo>
                <a:close/>
                <a:moveTo>
                  <a:pt x="412403" y="27091"/>
                </a:moveTo>
                <a:cubicBezTo>
                  <a:pt x="414041" y="24464"/>
                  <a:pt x="416619" y="22563"/>
                  <a:pt x="419610" y="21775"/>
                </a:cubicBezTo>
                <a:cubicBezTo>
                  <a:pt x="421696" y="21775"/>
                  <a:pt x="424351" y="24718"/>
                  <a:pt x="426248" y="26854"/>
                </a:cubicBezTo>
                <a:cubicBezTo>
                  <a:pt x="427054" y="27755"/>
                  <a:pt x="426722" y="29844"/>
                  <a:pt x="426722" y="31600"/>
                </a:cubicBezTo>
                <a:cubicBezTo>
                  <a:pt x="426722" y="77609"/>
                  <a:pt x="426722" y="123634"/>
                  <a:pt x="426722" y="169675"/>
                </a:cubicBezTo>
                <a:cubicBezTo>
                  <a:pt x="426722" y="171716"/>
                  <a:pt x="426437" y="173709"/>
                  <a:pt x="426248" y="176510"/>
                </a:cubicBezTo>
                <a:lnTo>
                  <a:pt x="412024" y="176510"/>
                </a:lnTo>
                <a:lnTo>
                  <a:pt x="412024" y="168536"/>
                </a:lnTo>
                <a:cubicBezTo>
                  <a:pt x="412024" y="123792"/>
                  <a:pt x="412024" y="79065"/>
                  <a:pt x="412024" y="34353"/>
                </a:cubicBezTo>
                <a:cubicBezTo>
                  <a:pt x="411976" y="32027"/>
                  <a:pt x="411360" y="29084"/>
                  <a:pt x="412450" y="27518"/>
                </a:cubicBezTo>
                <a:close/>
                <a:moveTo>
                  <a:pt x="325399" y="52864"/>
                </a:moveTo>
                <a:lnTo>
                  <a:pt x="389028" y="52864"/>
                </a:lnTo>
                <a:lnTo>
                  <a:pt x="389028" y="176272"/>
                </a:lnTo>
                <a:lnTo>
                  <a:pt x="325447" y="176272"/>
                </a:lnTo>
                <a:close/>
                <a:moveTo>
                  <a:pt x="287895" y="30081"/>
                </a:moveTo>
                <a:cubicBezTo>
                  <a:pt x="287895" y="24813"/>
                  <a:pt x="290124" y="21348"/>
                  <a:pt x="295482" y="21490"/>
                </a:cubicBezTo>
                <a:cubicBezTo>
                  <a:pt x="300839" y="21633"/>
                  <a:pt x="302594" y="24908"/>
                  <a:pt x="302594" y="29844"/>
                </a:cubicBezTo>
                <a:cubicBezTo>
                  <a:pt x="302594" y="40429"/>
                  <a:pt x="302594" y="51013"/>
                  <a:pt x="302594" y="61598"/>
                </a:cubicBezTo>
                <a:cubicBezTo>
                  <a:pt x="302594" y="96722"/>
                  <a:pt x="302594" y="131861"/>
                  <a:pt x="302594" y="167017"/>
                </a:cubicBezTo>
                <a:cubicBezTo>
                  <a:pt x="302594" y="169817"/>
                  <a:pt x="302594" y="172618"/>
                  <a:pt x="302594" y="176272"/>
                </a:cubicBezTo>
                <a:lnTo>
                  <a:pt x="288370" y="176272"/>
                </a:lnTo>
                <a:cubicBezTo>
                  <a:pt x="288370" y="173757"/>
                  <a:pt x="287943" y="171526"/>
                  <a:pt x="287943" y="168820"/>
                </a:cubicBezTo>
                <a:cubicBezTo>
                  <a:pt x="287943" y="123096"/>
                  <a:pt x="287943" y="77372"/>
                  <a:pt x="287943" y="31648"/>
                </a:cubicBezTo>
                <a:cubicBezTo>
                  <a:pt x="288085" y="31553"/>
                  <a:pt x="288085" y="31031"/>
                  <a:pt x="288085" y="30508"/>
                </a:cubicBezTo>
                <a:close/>
                <a:moveTo>
                  <a:pt x="214405" y="105550"/>
                </a:moveTo>
                <a:cubicBezTo>
                  <a:pt x="220671" y="84139"/>
                  <a:pt x="236398" y="66786"/>
                  <a:pt x="257077" y="58465"/>
                </a:cubicBezTo>
                <a:cubicBezTo>
                  <a:pt x="259400" y="57468"/>
                  <a:pt x="261818" y="56899"/>
                  <a:pt x="264900" y="55902"/>
                </a:cubicBezTo>
                <a:lnTo>
                  <a:pt x="264900" y="176083"/>
                </a:lnTo>
                <a:lnTo>
                  <a:pt x="210469" y="176083"/>
                </a:lnTo>
                <a:cubicBezTo>
                  <a:pt x="212224" y="152967"/>
                  <a:pt x="207482" y="129092"/>
                  <a:pt x="214500" y="105977"/>
                </a:cubicBezTo>
                <a:close/>
                <a:moveTo>
                  <a:pt x="163056" y="289143"/>
                </a:moveTo>
                <a:cubicBezTo>
                  <a:pt x="160496" y="273005"/>
                  <a:pt x="173487" y="255918"/>
                  <a:pt x="187569" y="255064"/>
                </a:cubicBezTo>
                <a:lnTo>
                  <a:pt x="198664" y="315391"/>
                </a:lnTo>
                <a:cubicBezTo>
                  <a:pt x="181998" y="318292"/>
                  <a:pt x="166138" y="307118"/>
                  <a:pt x="163241" y="290434"/>
                </a:cubicBezTo>
                <a:cubicBezTo>
                  <a:pt x="163191" y="290147"/>
                  <a:pt x="163145" y="289859"/>
                  <a:pt x="163104" y="289570"/>
                </a:cubicBezTo>
                <a:close/>
                <a:moveTo>
                  <a:pt x="184961" y="213817"/>
                </a:moveTo>
                <a:cubicBezTo>
                  <a:pt x="182638" y="213817"/>
                  <a:pt x="179840" y="214576"/>
                  <a:pt x="178086" y="213580"/>
                </a:cubicBezTo>
                <a:cubicBezTo>
                  <a:pt x="175289" y="211966"/>
                  <a:pt x="171022" y="208833"/>
                  <a:pt x="171211" y="206982"/>
                </a:cubicBezTo>
                <a:cubicBezTo>
                  <a:pt x="171496" y="204087"/>
                  <a:pt x="174909" y="201096"/>
                  <a:pt x="177707" y="199055"/>
                </a:cubicBezTo>
                <a:cubicBezTo>
                  <a:pt x="179271" y="197916"/>
                  <a:pt x="182211" y="198581"/>
                  <a:pt x="184534" y="198581"/>
                </a:cubicBezTo>
                <a:lnTo>
                  <a:pt x="529893" y="198581"/>
                </a:lnTo>
                <a:cubicBezTo>
                  <a:pt x="535772" y="198581"/>
                  <a:pt x="543216" y="197631"/>
                  <a:pt x="543453" y="206080"/>
                </a:cubicBezTo>
                <a:cubicBezTo>
                  <a:pt x="543690" y="214529"/>
                  <a:pt x="536246" y="213722"/>
                  <a:pt x="530320" y="213722"/>
                </a:cubicBezTo>
                <a:lnTo>
                  <a:pt x="357783" y="213722"/>
                </a:lnTo>
                <a:lnTo>
                  <a:pt x="357783" y="213722"/>
                </a:lnTo>
                <a:close/>
                <a:moveTo>
                  <a:pt x="237780" y="380892"/>
                </a:moveTo>
                <a:cubicBezTo>
                  <a:pt x="228297" y="349661"/>
                  <a:pt x="222181" y="317385"/>
                  <a:pt x="215543" y="285346"/>
                </a:cubicBezTo>
                <a:cubicBezTo>
                  <a:pt x="212271" y="269540"/>
                  <a:pt x="211275" y="253308"/>
                  <a:pt x="209094" y="236220"/>
                </a:cubicBezTo>
                <a:lnTo>
                  <a:pt x="498648" y="236220"/>
                </a:lnTo>
                <a:cubicBezTo>
                  <a:pt x="499821" y="254845"/>
                  <a:pt x="497964" y="273536"/>
                  <a:pt x="493148" y="291564"/>
                </a:cubicBezTo>
                <a:cubicBezTo>
                  <a:pt x="486131" y="321134"/>
                  <a:pt x="481152" y="351275"/>
                  <a:pt x="472286" y="380275"/>
                </a:cubicBezTo>
                <a:cubicBezTo>
                  <a:pt x="457019" y="430303"/>
                  <a:pt x="408657" y="463813"/>
                  <a:pt x="355175" y="464145"/>
                </a:cubicBezTo>
                <a:cubicBezTo>
                  <a:pt x="302309" y="465095"/>
                  <a:pt x="253047" y="431205"/>
                  <a:pt x="237827" y="381320"/>
                </a:cubicBezTo>
                <a:close/>
                <a:moveTo>
                  <a:pt x="446778" y="533634"/>
                </a:moveTo>
                <a:cubicBezTo>
                  <a:pt x="438528" y="545737"/>
                  <a:pt x="431179" y="556132"/>
                  <a:pt x="415248" y="560689"/>
                </a:cubicBezTo>
                <a:cubicBezTo>
                  <a:pt x="371654" y="573255"/>
                  <a:pt x="325220" y="571811"/>
                  <a:pt x="282490" y="556559"/>
                </a:cubicBezTo>
                <a:cubicBezTo>
                  <a:pt x="280736" y="555743"/>
                  <a:pt x="279133" y="554636"/>
                  <a:pt x="277749" y="553284"/>
                </a:cubicBezTo>
                <a:cubicBezTo>
                  <a:pt x="276843" y="552367"/>
                  <a:pt x="276048" y="551348"/>
                  <a:pt x="275378" y="550246"/>
                </a:cubicBezTo>
                <a:lnTo>
                  <a:pt x="263335" y="534108"/>
                </a:lnTo>
                <a:cubicBezTo>
                  <a:pt x="283012" y="516024"/>
                  <a:pt x="278271" y="490773"/>
                  <a:pt x="283913" y="468322"/>
                </a:cubicBezTo>
                <a:cubicBezTo>
                  <a:pt x="331563" y="492387"/>
                  <a:pt x="378739" y="492529"/>
                  <a:pt x="426674" y="468322"/>
                </a:cubicBezTo>
                <a:cubicBezTo>
                  <a:pt x="431937" y="491105"/>
                  <a:pt x="427338" y="516309"/>
                  <a:pt x="446825" y="534061"/>
                </a:cubicBezTo>
                <a:close/>
                <a:moveTo>
                  <a:pt x="344033" y="771906"/>
                </a:moveTo>
                <a:lnTo>
                  <a:pt x="220474" y="771906"/>
                </a:lnTo>
                <a:lnTo>
                  <a:pt x="220474" y="552999"/>
                </a:lnTo>
                <a:cubicBezTo>
                  <a:pt x="224069" y="552606"/>
                  <a:pt x="227603" y="551777"/>
                  <a:pt x="230999" y="550531"/>
                </a:cubicBezTo>
                <a:cubicBezTo>
                  <a:pt x="241620" y="545120"/>
                  <a:pt x="247310" y="549487"/>
                  <a:pt x="253805" y="558410"/>
                </a:cubicBezTo>
                <a:cubicBezTo>
                  <a:pt x="282253" y="597426"/>
                  <a:pt x="311412" y="635825"/>
                  <a:pt x="340240" y="674509"/>
                </a:cubicBezTo>
                <a:cubicBezTo>
                  <a:pt x="342136" y="676560"/>
                  <a:pt x="343404" y="679114"/>
                  <a:pt x="343891" y="681866"/>
                </a:cubicBezTo>
                <a:cubicBezTo>
                  <a:pt x="344175" y="711816"/>
                  <a:pt x="344080" y="741719"/>
                  <a:pt x="344080" y="772333"/>
                </a:cubicBezTo>
                <a:close/>
                <a:moveTo>
                  <a:pt x="302783" y="587221"/>
                </a:moveTo>
                <a:cubicBezTo>
                  <a:pt x="337895" y="594102"/>
                  <a:pt x="374078" y="593293"/>
                  <a:pt x="408847" y="584848"/>
                </a:cubicBezTo>
                <a:lnTo>
                  <a:pt x="354938" y="656899"/>
                </a:lnTo>
                <a:close/>
                <a:moveTo>
                  <a:pt x="489355" y="771859"/>
                </a:moveTo>
                <a:lnTo>
                  <a:pt x="366080" y="771859"/>
                </a:lnTo>
                <a:cubicBezTo>
                  <a:pt x="366080" y="769343"/>
                  <a:pt x="365701" y="767112"/>
                  <a:pt x="365701" y="764834"/>
                </a:cubicBezTo>
                <a:cubicBezTo>
                  <a:pt x="365701" y="738491"/>
                  <a:pt x="365701" y="712101"/>
                  <a:pt x="365701" y="685758"/>
                </a:cubicBezTo>
                <a:cubicBezTo>
                  <a:pt x="365754" y="681740"/>
                  <a:pt x="366991" y="677826"/>
                  <a:pt x="369257" y="674509"/>
                </a:cubicBezTo>
                <a:cubicBezTo>
                  <a:pt x="399364" y="633832"/>
                  <a:pt x="429804" y="593392"/>
                  <a:pt x="459958" y="552762"/>
                </a:cubicBezTo>
                <a:cubicBezTo>
                  <a:pt x="462080" y="548315"/>
                  <a:pt x="467401" y="546431"/>
                  <a:pt x="471843" y="548555"/>
                </a:cubicBezTo>
                <a:cubicBezTo>
                  <a:pt x="471896" y="548580"/>
                  <a:pt x="471949" y="548606"/>
                  <a:pt x="472001" y="548633"/>
                </a:cubicBezTo>
                <a:cubicBezTo>
                  <a:pt x="477609" y="550329"/>
                  <a:pt x="483328" y="551630"/>
                  <a:pt x="489118" y="552525"/>
                </a:cubicBezTo>
                <a:close/>
                <a:moveTo>
                  <a:pt x="512445" y="771574"/>
                </a:moveTo>
                <a:lnTo>
                  <a:pt x="512445" y="554898"/>
                </a:lnTo>
                <a:cubicBezTo>
                  <a:pt x="521406" y="555562"/>
                  <a:pt x="595608" y="563584"/>
                  <a:pt x="611065" y="570941"/>
                </a:cubicBezTo>
                <a:cubicBezTo>
                  <a:pt x="612819" y="571795"/>
                  <a:pt x="613720" y="576020"/>
                  <a:pt x="613767" y="578725"/>
                </a:cubicBezTo>
                <a:cubicBezTo>
                  <a:pt x="613767" y="630683"/>
                  <a:pt x="613767" y="682657"/>
                  <a:pt x="613767" y="734646"/>
                </a:cubicBezTo>
                <a:cubicBezTo>
                  <a:pt x="613767" y="746987"/>
                  <a:pt x="613767" y="759376"/>
                  <a:pt x="613767" y="772618"/>
                </a:cubicBezTo>
                <a:close/>
                <a:moveTo>
                  <a:pt x="687874" y="771859"/>
                </a:moveTo>
                <a:lnTo>
                  <a:pt x="636383" y="771859"/>
                </a:lnTo>
                <a:lnTo>
                  <a:pt x="636383" y="585560"/>
                </a:lnTo>
                <a:cubicBezTo>
                  <a:pt x="639181" y="587648"/>
                  <a:pt x="641599" y="589215"/>
                  <a:pt x="643733" y="591066"/>
                </a:cubicBezTo>
                <a:cubicBezTo>
                  <a:pt x="669870" y="612914"/>
                  <a:pt x="685715" y="644689"/>
                  <a:pt x="687448" y="678733"/>
                </a:cubicBezTo>
                <a:cubicBezTo>
                  <a:pt x="689012" y="709585"/>
                  <a:pt x="687779" y="740627"/>
                  <a:pt x="687779" y="772333"/>
                </a:cubicBezTo>
                <a:close/>
              </a:path>
            </a:pathLst>
          </a:custGeom>
          <a:solidFill>
            <a:schemeClr val="accent1"/>
          </a:solidFill>
          <a:ln w="46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9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DCFD2-5EA7-4666-F1AD-79F86F83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7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8AF6A0-7DA3-F7F5-CA17-4A07EDE48185}"/>
              </a:ext>
            </a:extLst>
          </p:cNvPr>
          <p:cNvSpPr txBox="1">
            <a:spLocks/>
          </p:cNvSpPr>
          <p:nvPr/>
        </p:nvSpPr>
        <p:spPr>
          <a:xfrm>
            <a:off x="457200" y="51380"/>
            <a:ext cx="8548688" cy="56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0098A4"/>
                </a:solidFill>
                <a:latin typeface="+mn-lt"/>
                <a:ea typeface="+mn-ea"/>
                <a:cs typeface="+mn-cs"/>
              </a:rPr>
              <a:t>TARGET ZERO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101049-27F0-ADE2-E05C-7C729EB6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26" y="878048"/>
            <a:ext cx="6317974" cy="3874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FA51F-DD45-0E51-AA48-3ADF5FF89B91}"/>
              </a:ext>
            </a:extLst>
          </p:cNvPr>
          <p:cNvSpPr txBox="1"/>
          <p:nvPr/>
        </p:nvSpPr>
        <p:spPr>
          <a:xfrm>
            <a:off x="0" y="878048"/>
            <a:ext cx="5764696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Il programma </a:t>
            </a:r>
            <a:r>
              <a:rPr lang="it-IT" sz="15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Target Zero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ci aiuta a coinvolgere tutte le persone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nell’individuare continuamente i rischi per la sicurezza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presenti nell’ambiente di lavoro e ad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implementare azioni di miglioramento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e mitigazione dei rischi individuati. </a:t>
            </a:r>
          </a:p>
          <a:p>
            <a:pPr algn="just"/>
            <a:endParaRPr lang="it-IT" sz="1500" dirty="0">
              <a:solidFill>
                <a:srgbClr val="0C2340"/>
              </a:solidFill>
              <a:latin typeface="Invention" panose="020B0503020008020204" pitchFamily="34" charset="0"/>
              <a:cs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Periodicamente si affronta un rischio specifico e si prepara un documento visuale (</a:t>
            </a:r>
            <a:r>
              <a:rPr lang="it-IT" sz="1500" b="1" dirty="0" err="1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Gemba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Card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) che ci guida nella caccia al rischio.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La </a:t>
            </a:r>
            <a:r>
              <a:rPr lang="it-IT" sz="1500" b="1" dirty="0" err="1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Gemba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Card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viene comunicata a tutta la popolazione.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Ogni reparto o responsabile organizza una sessione di ricerca in campo del rischio, coinvolgendo le persone, e si fa un </a:t>
            </a:r>
            <a:r>
              <a:rPr lang="it-IT" sz="1500" b="1" dirty="0" err="1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Gemba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</a:t>
            </a:r>
            <a:r>
              <a:rPr lang="it-IT" sz="1500" b="1" dirty="0" err="1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Walk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(si va in campo a vedere e cercare il rischio).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highlight>
                  <a:srgbClr val="FFFF00"/>
                </a:highlight>
                <a:latin typeface="Invention" panose="020B0503020008020204" pitchFamily="34" charset="0"/>
                <a:cs typeface="Calibri" pitchFamily="34" charset="0"/>
              </a:rPr>
              <a:t>I rischi individuati vengono documentati e fotografati con l’uso di una App interna (</a:t>
            </a:r>
            <a:r>
              <a:rPr lang="it-IT" sz="1500" b="1" dirty="0">
                <a:solidFill>
                  <a:srgbClr val="0C2340"/>
                </a:solidFill>
                <a:highlight>
                  <a:srgbClr val="FFFF00"/>
                </a:highlight>
                <a:latin typeface="Invention" panose="020B0503020008020204" pitchFamily="34" charset="0"/>
                <a:cs typeface="Calibri" pitchFamily="34" charset="0"/>
              </a:rPr>
              <a:t>Safe app</a:t>
            </a:r>
            <a:r>
              <a:rPr lang="it-IT" sz="1500" dirty="0">
                <a:solidFill>
                  <a:srgbClr val="0C2340"/>
                </a:solidFill>
                <a:highlight>
                  <a:srgbClr val="FFFF00"/>
                </a:highlight>
                <a:latin typeface="Invention" panose="020B0503020008020204" pitchFamily="34" charset="0"/>
                <a:cs typeface="Calibri" pitchFamily="34" charset="0"/>
              </a:rPr>
              <a:t>), suggerendo anche la soluzione. Essi si chiamano </a:t>
            </a:r>
            <a:r>
              <a:rPr lang="it-IT" sz="1500" b="1" dirty="0">
                <a:solidFill>
                  <a:srgbClr val="0C2340"/>
                </a:solidFill>
                <a:highlight>
                  <a:srgbClr val="FFFF00"/>
                </a:highlight>
                <a:latin typeface="Invention" panose="020B0503020008020204" pitchFamily="34" charset="0"/>
                <a:cs typeface="Calibri" pitchFamily="34" charset="0"/>
              </a:rPr>
              <a:t>Tag</a:t>
            </a:r>
            <a:r>
              <a:rPr lang="it-IT" sz="1500" dirty="0">
                <a:solidFill>
                  <a:srgbClr val="0C2340"/>
                </a:solidFill>
                <a:highlight>
                  <a:srgbClr val="FFFF00"/>
                </a:highlight>
                <a:latin typeface="Invention" panose="020B0503020008020204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I Tag vengono discussi e valutati in un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Team inter-funzionale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ogni settimana e vengono pianificate le azioni di miglioramento e risoluzione.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Viene implementata sul campo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l’azione di miglioramento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o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risoluzione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del Tag.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Per ogni Tag viene dato un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feedback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al personale che lo ha evidenziato e proposto.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I migliori Tag ed il personale che lo ha evidenziato viene </a:t>
            </a:r>
            <a:r>
              <a:rPr lang="it-IT" sz="1500" b="1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premiato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 mensilmente.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F81AE-8B7F-ECF1-B7F1-20CE9E4CAA76}"/>
              </a:ext>
            </a:extLst>
          </p:cNvPr>
          <p:cNvSpPr txBox="1"/>
          <p:nvPr/>
        </p:nvSpPr>
        <p:spPr>
          <a:xfrm>
            <a:off x="5874026" y="4835054"/>
            <a:ext cx="62417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Attraverso il programma </a:t>
            </a:r>
            <a:r>
              <a:rPr lang="it-IT" sz="1500" b="1" dirty="0">
                <a:solidFill>
                  <a:srgbClr val="97AA22"/>
                </a:solidFill>
                <a:latin typeface="Invention" panose="020B0503020008020204" pitchFamily="34" charset="0"/>
                <a:cs typeface="Arial" panose="020B0604020202020204" pitchFamily="34" charset="0"/>
              </a:rPr>
              <a:t>Target Zero </a:t>
            </a:r>
            <a:r>
              <a:rPr lang="it-IT" sz="1500" dirty="0">
                <a:solidFill>
                  <a:srgbClr val="0C2340"/>
                </a:solidFill>
                <a:latin typeface="Invention" panose="020B0503020008020204" pitchFamily="34" charset="0"/>
                <a:cs typeface="Calibri" pitchFamily="34" charset="0"/>
              </a:rPr>
              <a:t>ci focalizziamo sulla base della piramide di Heinrich-Bird aumentando il focus sulla riduzione dei rischi anticipandoli e così da ridurre gli eventi più impattanti come gli eventi di primo soccorso o gli incidenti.</a:t>
            </a:r>
          </a:p>
        </p:txBody>
      </p:sp>
    </p:spTree>
    <p:extLst>
      <p:ext uri="{BB962C8B-B14F-4D97-AF65-F5344CB8AC3E}">
        <p14:creationId xmlns:p14="http://schemas.microsoft.com/office/powerpoint/2010/main" val="335316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ccia circolare a sinistra 40">
            <a:extLst>
              <a:ext uri="{FF2B5EF4-FFF2-40B4-BE49-F238E27FC236}">
                <a16:creationId xmlns:a16="http://schemas.microsoft.com/office/drawing/2014/main" id="{5E856F97-A154-4BA2-9A21-68CE045829A3}"/>
              </a:ext>
            </a:extLst>
          </p:cNvPr>
          <p:cNvSpPr/>
          <p:nvPr/>
        </p:nvSpPr>
        <p:spPr>
          <a:xfrm>
            <a:off x="1219200" y="830166"/>
            <a:ext cx="9640389" cy="5774130"/>
          </a:xfrm>
          <a:prstGeom prst="curvedLeftArrow">
            <a:avLst>
              <a:gd name="adj1" fmla="val 7030"/>
              <a:gd name="adj2" fmla="val 14102"/>
              <a:gd name="adj3" fmla="val 167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078FBE2-D9ED-49C6-B8EC-90BB281BDF0E}"/>
              </a:ext>
            </a:extLst>
          </p:cNvPr>
          <p:cNvSpPr/>
          <p:nvPr/>
        </p:nvSpPr>
        <p:spPr>
          <a:xfrm>
            <a:off x="110989" y="821457"/>
            <a:ext cx="3514283" cy="1089264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Ogni 3 settimane lanciamo una </a:t>
            </a: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</a:rPr>
              <a:t>n</a:t>
            </a:r>
            <a:r>
              <a:rPr lang="it-IT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uova scheda visiva (</a:t>
            </a:r>
            <a:r>
              <a:rPr lang="it-IT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Gemba</a:t>
            </a:r>
            <a:r>
              <a:rPr lang="it-IT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Card) di Caccia ai rischi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2861ADC-33EC-4473-AC2A-04028DC62689}"/>
              </a:ext>
            </a:extLst>
          </p:cNvPr>
          <p:cNvSpPr/>
          <p:nvPr/>
        </p:nvSpPr>
        <p:spPr>
          <a:xfrm>
            <a:off x="4707210" y="830166"/>
            <a:ext cx="3316323" cy="1315611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Ogni 3 settimane diffondiamo la nuova Scheda a tutto il personale e li istruiamo in riunioni dedicate.</a:t>
            </a:r>
          </a:p>
          <a:p>
            <a:pPr algn="ctr"/>
            <a:r>
              <a:rPr lang="it-IT" sz="1200" b="1" dirty="0"/>
              <a:t>La nostra CACCIA AI RISCHI inizia adesso!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4819AAC-2381-42C6-B319-01C339315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88" y="653471"/>
            <a:ext cx="2059214" cy="14197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A10EBB5-65AD-495B-84F0-9AC7EC027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86" r="8790"/>
          <a:stretch/>
        </p:blipFill>
        <p:spPr>
          <a:xfrm>
            <a:off x="9416934" y="1113604"/>
            <a:ext cx="1690646" cy="114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AEA0119-86D9-4C60-A110-3F430650FB45}"/>
              </a:ext>
            </a:extLst>
          </p:cNvPr>
          <p:cNvSpPr/>
          <p:nvPr/>
        </p:nvSpPr>
        <p:spPr>
          <a:xfrm>
            <a:off x="8255829" y="2395123"/>
            <a:ext cx="3211551" cy="1066362"/>
          </a:xfrm>
          <a:prstGeom prst="roundRect">
            <a:avLst/>
          </a:prstGeom>
          <a:solidFill>
            <a:srgbClr val="0070C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Un giorno la settimana, durante il </a:t>
            </a:r>
            <a:r>
              <a:rPr lang="it-IT" sz="1400" b="1" dirty="0" err="1"/>
              <a:t>Safety</a:t>
            </a:r>
            <a:r>
              <a:rPr lang="it-IT" sz="1400" b="1" dirty="0"/>
              <a:t> Moment, in team valutiamo i risultati conseguiti e mostriamo le segnalazioni risolte 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DB4F123-0F16-49D6-BB50-3007C1714D57}"/>
              </a:ext>
            </a:extLst>
          </p:cNvPr>
          <p:cNvSpPr/>
          <p:nvPr/>
        </p:nvSpPr>
        <p:spPr>
          <a:xfrm>
            <a:off x="6039394" y="5247990"/>
            <a:ext cx="3211551" cy="1066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Ogni settimana, dedichiamo 30 minuti, con il Team Target Zero, a valutare nuove segnalazioni (TAG) e definiamo azioni per risolverle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815C81C-4E25-429E-BC88-C363A5828E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DEBE9"/>
              </a:clrFrom>
              <a:clrTo>
                <a:srgbClr val="EDE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7380" y="2099496"/>
            <a:ext cx="750639" cy="2886766"/>
          </a:xfrm>
          <a:prstGeom prst="rect">
            <a:avLst/>
          </a:prstGeom>
        </p:spPr>
      </p:pic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9A47280A-5419-46B5-894E-DA317E78995D}"/>
              </a:ext>
            </a:extLst>
          </p:cNvPr>
          <p:cNvSpPr/>
          <p:nvPr/>
        </p:nvSpPr>
        <p:spPr>
          <a:xfrm>
            <a:off x="2400012" y="5537934"/>
            <a:ext cx="3211551" cy="1066362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Ogni mese, il Team Target Zero e la Direzione, premia la segnalazione di rischio più rilevante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3EAD9A4-7A88-294B-FFDD-867DA3A04EB6}"/>
              </a:ext>
            </a:extLst>
          </p:cNvPr>
          <p:cNvSpPr/>
          <p:nvPr/>
        </p:nvSpPr>
        <p:spPr>
          <a:xfrm>
            <a:off x="8023533" y="3792897"/>
            <a:ext cx="3641535" cy="1268845"/>
          </a:xfrm>
          <a:prstGeom prst="roundRect">
            <a:avLst/>
          </a:prstGeom>
          <a:solidFill>
            <a:srgbClr val="0070C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Seguendo il calendario, tutti i dipartimenti organizzano la caccia ai rischi (</a:t>
            </a:r>
            <a:r>
              <a:rPr lang="it-IT" sz="1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Gemba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Walk</a:t>
            </a:r>
            <a:r>
              <a:rPr lang="it-IT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in altri dipartimenti. Questa iniziativa ci permette di coinvolgere tutti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0DCE33-0CED-E9AF-1EF8-A6D0454D1233}"/>
              </a:ext>
            </a:extLst>
          </p:cNvPr>
          <p:cNvSpPr txBox="1"/>
          <p:nvPr/>
        </p:nvSpPr>
        <p:spPr>
          <a:xfrm>
            <a:off x="110989" y="-12216"/>
            <a:ext cx="592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rgbClr val="0098A4"/>
                </a:solidFill>
              </a:rPr>
              <a:t>Target Zero-FLUSSO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ABF6C7-FAF2-519D-01DD-5E33777AB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21" y="2098063"/>
            <a:ext cx="1756500" cy="1216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28C1B-D91F-7686-0254-2CE8B16E8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272" y="2266345"/>
            <a:ext cx="2128201" cy="2915965"/>
          </a:xfrm>
          <a:prstGeom prst="rect">
            <a:avLst/>
          </a:prstGeom>
        </p:spPr>
      </p:pic>
      <p:sp>
        <p:nvSpPr>
          <p:cNvPr id="9" name="CasellaDiTesto 9">
            <a:extLst>
              <a:ext uri="{FF2B5EF4-FFF2-40B4-BE49-F238E27FC236}">
                <a16:creationId xmlns:a16="http://schemas.microsoft.com/office/drawing/2014/main" id="{4C9290DD-29F0-44F7-4E82-BB7748F5981F}"/>
              </a:ext>
            </a:extLst>
          </p:cNvPr>
          <p:cNvSpPr txBox="1"/>
          <p:nvPr/>
        </p:nvSpPr>
        <p:spPr>
          <a:xfrm>
            <a:off x="971209" y="3407523"/>
            <a:ext cx="313840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highlight>
                  <a:srgbClr val="FFFF00"/>
                </a:highlight>
              </a:rPr>
              <a:t>ABBIAMO CREATO UN </a:t>
            </a:r>
            <a:r>
              <a:rPr lang="it-IT" sz="1100" b="1" dirty="0">
                <a:highlight>
                  <a:srgbClr val="FFFF00"/>
                </a:highlight>
              </a:rPr>
              <a:t>FLUSSO DI PROCESSO DIGITALE, UTILIZZANDO SAFE APP</a:t>
            </a:r>
            <a:r>
              <a:rPr lang="it-IT" sz="1100" dirty="0">
                <a:highlight>
                  <a:srgbClr val="FFFF00"/>
                </a:highlight>
              </a:rPr>
              <a:t>, CHE CI PERMETTE DI RIDURRE A ZERO IL TEMPO IMPIEGATO PER RACCOGLIERE E ANALIZZARE I DATI.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617A5-FDCC-E322-874E-46CCD22A2D7E}"/>
              </a:ext>
            </a:extLst>
          </p:cNvPr>
          <p:cNvSpPr txBox="1"/>
          <p:nvPr/>
        </p:nvSpPr>
        <p:spPr>
          <a:xfrm>
            <a:off x="5111143" y="2484193"/>
            <a:ext cx="1250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TARGET ZERO</a:t>
            </a:r>
          </a:p>
          <a:p>
            <a:pPr algn="ctr"/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SAFE</a:t>
            </a:r>
            <a:r>
              <a:rPr lang="it-IT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APP</a:t>
            </a:r>
            <a:endParaRPr lang="it-IT" sz="1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14431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90E3ACD-AEC4-6DCE-DAFA-DBC0C0DF4DE5}"/>
              </a:ext>
            </a:extLst>
          </p:cNvPr>
          <p:cNvSpPr/>
          <p:nvPr/>
        </p:nvSpPr>
        <p:spPr>
          <a:xfrm>
            <a:off x="5575851" y="2145090"/>
            <a:ext cx="6311349" cy="225365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4800" b="1" dirty="0">
                <a:solidFill>
                  <a:prstClr val="white"/>
                </a:solidFill>
                <a:latin typeface="Calibri" panose="020F0502020204030204"/>
              </a:rPr>
              <a:t>513</a:t>
            </a:r>
            <a:r>
              <a:rPr lang="it-IT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457200"/>
            <a:r>
              <a:rPr lang="it-IT" sz="3200" b="1" dirty="0">
                <a:solidFill>
                  <a:prstClr val="white"/>
                </a:solidFill>
                <a:latin typeface="Calibri" panose="020F0502020204030204"/>
              </a:rPr>
              <a:t>AZIONI DI MIGLIORAMENTO IMPLEMENTATE </a:t>
            </a:r>
          </a:p>
          <a:p>
            <a:pPr algn="ctr" defTabSz="457200"/>
            <a:r>
              <a:rPr lang="it-IT" sz="2400" b="1" dirty="0">
                <a:solidFill>
                  <a:prstClr val="white"/>
                </a:solidFill>
                <a:latin typeface="Calibri" panose="020F0502020204030204"/>
              </a:rPr>
              <a:t>(</a:t>
            </a:r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90%</a:t>
            </a:r>
            <a:r>
              <a:rPr lang="it-IT" sz="2400" b="1" dirty="0">
                <a:solidFill>
                  <a:prstClr val="white"/>
                </a:solidFill>
                <a:latin typeface="Calibri" panose="020F0502020204030204"/>
              </a:rPr>
              <a:t> DEL TOTALE)</a:t>
            </a:r>
            <a:endParaRPr lang="it-IT" sz="3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ixaDeTexto 9">
            <a:extLst>
              <a:ext uri="{FF2B5EF4-FFF2-40B4-BE49-F238E27FC236}">
                <a16:creationId xmlns:a16="http://schemas.microsoft.com/office/drawing/2014/main" id="{9381976E-6448-4745-81AF-89A970E3A23B}"/>
              </a:ext>
            </a:extLst>
          </p:cNvPr>
          <p:cNvSpPr txBox="1"/>
          <p:nvPr/>
        </p:nvSpPr>
        <p:spPr>
          <a:xfrm>
            <a:off x="567481" y="74760"/>
            <a:ext cx="576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600" b="1" u="sng" dirty="0">
                <a:solidFill>
                  <a:srgbClr val="0098A4"/>
                </a:solidFill>
              </a:rPr>
              <a:t>STATUS INIZIATIVA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BDC66A5-A64B-4518-86E5-DC08D92F7A64}"/>
              </a:ext>
            </a:extLst>
          </p:cNvPr>
          <p:cNvSpPr/>
          <p:nvPr/>
        </p:nvSpPr>
        <p:spPr>
          <a:xfrm>
            <a:off x="120975" y="2226366"/>
            <a:ext cx="3944129" cy="210280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4800" b="1" dirty="0">
                <a:solidFill>
                  <a:prstClr val="white"/>
                </a:solidFill>
                <a:latin typeface="Calibri" panose="020F0502020204030204"/>
              </a:rPr>
              <a:t>578 </a:t>
            </a:r>
          </a:p>
          <a:p>
            <a:pPr algn="ctr" defTabSz="457200"/>
            <a:r>
              <a:rPr lang="it-IT" sz="4800" b="1" dirty="0">
                <a:solidFill>
                  <a:prstClr val="white"/>
                </a:solidFill>
                <a:latin typeface="Calibri" panose="020F0502020204030204"/>
              </a:rPr>
              <a:t>TAG </a:t>
            </a:r>
            <a:r>
              <a:rPr lang="it-IT" sz="4800" dirty="0">
                <a:solidFill>
                  <a:prstClr val="white"/>
                </a:solidFill>
                <a:latin typeface="Calibri" panose="020F0502020204030204"/>
              </a:rPr>
              <a:t>Aperti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5137EF-A625-4883-91DC-7154A5672FAA}"/>
              </a:ext>
            </a:extLst>
          </p:cNvPr>
          <p:cNvSpPr txBox="1"/>
          <p:nvPr/>
        </p:nvSpPr>
        <p:spPr>
          <a:xfrm>
            <a:off x="2197325" y="958164"/>
            <a:ext cx="779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3600" b="1" dirty="0">
                <a:solidFill>
                  <a:prstClr val="white"/>
                </a:solidFill>
                <a:effectLst>
                  <a:glow rad="101600">
                    <a:srgbClr val="00857C">
                      <a:alpha val="60000"/>
                    </a:srgbClr>
                  </a:glow>
                </a:effectLst>
                <a:latin typeface="Calibri" panose="020F0502020204030204"/>
              </a:rPr>
              <a:t>DA AGOSTO 2020 A LUGLIO 2023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19F5AE-A027-6AE5-E7A0-A06FC1A35F58}"/>
              </a:ext>
            </a:extLst>
          </p:cNvPr>
          <p:cNvSpPr/>
          <p:nvPr/>
        </p:nvSpPr>
        <p:spPr>
          <a:xfrm>
            <a:off x="4124739" y="2932043"/>
            <a:ext cx="1331844" cy="8448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2" name="Freccia circolare a sinistra 40">
            <a:extLst>
              <a:ext uri="{FF2B5EF4-FFF2-40B4-BE49-F238E27FC236}">
                <a16:creationId xmlns:a16="http://schemas.microsoft.com/office/drawing/2014/main" id="{B2C93A47-B460-DDBA-122B-D7E665BB0F9B}"/>
              </a:ext>
            </a:extLst>
          </p:cNvPr>
          <p:cNvSpPr/>
          <p:nvPr/>
        </p:nvSpPr>
        <p:spPr>
          <a:xfrm rot="5400000" flipV="1">
            <a:off x="4937839" y="2413295"/>
            <a:ext cx="1808240" cy="5779133"/>
          </a:xfrm>
          <a:prstGeom prst="curvedLeftArrow">
            <a:avLst>
              <a:gd name="adj1" fmla="val 7030"/>
              <a:gd name="adj2" fmla="val 14102"/>
              <a:gd name="adj3" fmla="val 167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9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2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rck 16:9 PPT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13E71415-F3B0-0647-8A53-13180124D61E}" vid="{9454AED2-36F5-794B-96E2-3E580A8A3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1179</Words>
  <Application>Microsoft Office PowerPoint</Application>
  <PresentationFormat>Widescreen</PresentationFormat>
  <Paragraphs>103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Invention</vt:lpstr>
      <vt:lpstr>Invention Light</vt:lpstr>
      <vt:lpstr>Roboto</vt:lpstr>
      <vt:lpstr>Wingdings</vt:lpstr>
      <vt:lpstr>Office Theme</vt:lpstr>
      <vt:lpstr>1_Merck 16:9 PPT Theme</vt:lpstr>
      <vt:lpstr>Stabilimento MSD Animal Health di Aprilia Intervet Productions S.r.l</vt:lpstr>
      <vt:lpstr>Target Zero - L’iniziativa</vt:lpstr>
      <vt:lpstr>Presentazione standard di PowerPoint</vt:lpstr>
      <vt:lpstr>Presentazione standard di PowerPoint</vt:lpstr>
      <vt:lpstr>Sicurezza per Scelta (Safe by Choice)  - Essere Pronti al Lavoro (Work Ready) Obiettivo Zero (Target Zero)</vt:lpstr>
      <vt:lpstr>Scegliere di essere Pronti al Lavoro (Work Ready)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Stabilimento MSD Animal Health di Aprilia Intervet Productions S.r.l</dc:title>
  <dc:creator>Mattocci, A (Alberto)</dc:creator>
  <cp:lastModifiedBy>Passamonti, B (Benedetto)</cp:lastModifiedBy>
  <cp:revision>1</cp:revision>
  <dcterms:created xsi:type="dcterms:W3CDTF">2023-09-27T13:13:54Z</dcterms:created>
  <dcterms:modified xsi:type="dcterms:W3CDTF">2023-09-27T13:53:58Z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a2bcae-c6d6-4638-b2bd-c224461f9995_Enabled">
    <vt:lpwstr>true</vt:lpwstr>
  </property>
  <property fmtid="{D5CDD505-2E9C-101B-9397-08002B2CF9AE}" pid="3" name="MSIP_Label_13a2bcae-c6d6-4638-b2bd-c224461f9995_SetDate">
    <vt:lpwstr>2023-09-27T13:15:59Z</vt:lpwstr>
  </property>
  <property fmtid="{D5CDD505-2E9C-101B-9397-08002B2CF9AE}" pid="4" name="MSIP_Label_13a2bcae-c6d6-4638-b2bd-c224461f9995_Method">
    <vt:lpwstr>Privileged</vt:lpwstr>
  </property>
  <property fmtid="{D5CDD505-2E9C-101B-9397-08002B2CF9AE}" pid="5" name="MSIP_Label_13a2bcae-c6d6-4638-b2bd-c224461f9995_Name">
    <vt:lpwstr>Italian - Not Classified</vt:lpwstr>
  </property>
  <property fmtid="{D5CDD505-2E9C-101B-9397-08002B2CF9AE}" pid="6" name="MSIP_Label_13a2bcae-c6d6-4638-b2bd-c224461f9995_SiteId">
    <vt:lpwstr>a00de4ec-48a8-43a6-be74-e31274e2060d</vt:lpwstr>
  </property>
  <property fmtid="{D5CDD505-2E9C-101B-9397-08002B2CF9AE}" pid="7" name="MSIP_Label_13a2bcae-c6d6-4638-b2bd-c224461f9995_ActionId">
    <vt:lpwstr>0a28468d-7bd4-486b-af1a-6254f7918006</vt:lpwstr>
  </property>
  <property fmtid="{D5CDD505-2E9C-101B-9397-08002B2CF9AE}" pid="8" name="MSIP_Label_13a2bcae-c6d6-4638-b2bd-c224461f9995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2" name="_NewReviewCycle">
    <vt:lpwstr/>
  </property>
</Properties>
</file>