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77" r:id="rId4"/>
  </p:sldMasterIdLst>
  <p:notesMasterIdLst>
    <p:notesMasterId r:id="rId24"/>
  </p:notesMasterIdLst>
  <p:sldIdLst>
    <p:sldId id="256" r:id="rId5"/>
    <p:sldId id="258" r:id="rId6"/>
    <p:sldId id="1536" r:id="rId7"/>
    <p:sldId id="329" r:id="rId8"/>
    <p:sldId id="996" r:id="rId9"/>
    <p:sldId id="4481" r:id="rId10"/>
    <p:sldId id="941" r:id="rId11"/>
    <p:sldId id="4482" r:id="rId12"/>
    <p:sldId id="4483" r:id="rId13"/>
    <p:sldId id="4484" r:id="rId14"/>
    <p:sldId id="977" r:id="rId15"/>
    <p:sldId id="978" r:id="rId16"/>
    <p:sldId id="266" r:id="rId17"/>
    <p:sldId id="4480" r:id="rId18"/>
    <p:sldId id="4424" r:id="rId19"/>
    <p:sldId id="308" r:id="rId20"/>
    <p:sldId id="314" r:id="rId21"/>
    <p:sldId id="4485" r:id="rId22"/>
    <p:sldId id="263" r:id="rId2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EB1C8"/>
    <a:srgbClr val="4C4E4E"/>
    <a:srgbClr val="0076A5"/>
    <a:srgbClr val="1329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97FAF55-CA4C-4E24-876E-C09D0B72285F}" v="2" dt="2022-09-29T10:16:22.536"/>
    <p1510:client id="{702CAD49-A11D-45EF-B15D-E041EF579E12}" v="2" dt="2022-09-29T10:00:08.23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59" autoAdjust="0"/>
    <p:restoredTop sz="86181" autoAdjust="0"/>
  </p:normalViewPr>
  <p:slideViewPr>
    <p:cSldViewPr snapToGrid="0" snapToObjects="1">
      <p:cViewPr varScale="1">
        <p:scale>
          <a:sx n="98" d="100"/>
          <a:sy n="98" d="100"/>
        </p:scale>
        <p:origin x="994" y="67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1A8C79-9E31-48D9-A7A0-64AEED56E809}" type="datetimeFigureOut">
              <a:rPr lang="it-IT" smtClean="0"/>
              <a:t>03/10/2022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016535-3E17-4C54-9E02-B10583B2FB9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36083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016535-3E17-4C54-9E02-B10583B2FB9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35349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016535-3E17-4C54-9E02-B10583B2FB9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24411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pPr marL="0" marR="0" lvl="0" indent="0" algn="r" defTabSz="18284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E8A38AE-E21F-FB48-BF72-8820F4233B71}" type="slidenum">
              <a:rPr kumimoji="0" lang="es-MX" altLang="es-ES_trad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 Light" charset="0"/>
                <a:ea typeface="+mn-ea"/>
                <a:cs typeface="+mn-cs"/>
              </a:rPr>
              <a:pPr marL="0" marR="0" lvl="0" indent="0" algn="r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s-MX" altLang="es-ES_trad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ontserrat Light" charset="0"/>
              <a:ea typeface="+mn-ea"/>
              <a:cs typeface="+mn-cs"/>
            </a:endParaRPr>
          </a:p>
        </p:txBody>
      </p:sp>
      <p:sp>
        <p:nvSpPr>
          <p:cNvPr id="1536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533400" y="763588"/>
            <a:ext cx="67056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536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altLang="es-ES_tradnl" dirty="0"/>
          </a:p>
        </p:txBody>
      </p:sp>
    </p:spTree>
    <p:extLst>
      <p:ext uri="{BB962C8B-B14F-4D97-AF65-F5344CB8AC3E}">
        <p14:creationId xmlns:p14="http://schemas.microsoft.com/office/powerpoint/2010/main" val="4739100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016535-3E17-4C54-9E02-B10583B2FB93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725730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pPr marL="0" marR="0" lvl="0" indent="0" algn="r" defTabSz="18284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E8A38AE-E21F-FB48-BF72-8820F4233B71}" type="slidenum">
              <a:rPr kumimoji="0" lang="es-MX" altLang="es-ES_trad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 Light" charset="0"/>
                <a:ea typeface="+mn-ea"/>
                <a:cs typeface="+mn-cs"/>
              </a:rPr>
              <a:pPr marL="0" marR="0" lvl="0" indent="0" algn="r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s-MX" altLang="es-ES_trad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ontserrat Light" charset="0"/>
              <a:ea typeface="+mn-ea"/>
              <a:cs typeface="+mn-cs"/>
            </a:endParaRPr>
          </a:p>
        </p:txBody>
      </p:sp>
      <p:sp>
        <p:nvSpPr>
          <p:cNvPr id="1536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533400" y="763588"/>
            <a:ext cx="67056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536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_tradnl" altLang="es-ES_tradnl" dirty="0"/>
          </a:p>
        </p:txBody>
      </p:sp>
    </p:spTree>
    <p:extLst>
      <p:ext uri="{BB962C8B-B14F-4D97-AF65-F5344CB8AC3E}">
        <p14:creationId xmlns:p14="http://schemas.microsoft.com/office/powerpoint/2010/main" val="30199700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016535-3E17-4C54-9E02-B10583B2FB93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973301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18284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6BE02D-20C0-F840-AFAC-BEA99C74FDC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 Light" charset="0"/>
                <a:ea typeface="+mn-ea"/>
                <a:cs typeface="+mn-cs"/>
              </a:rPr>
              <a:pPr marL="0" marR="0" lvl="0" indent="0" algn="r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ontserrat Light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953808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016535-3E17-4C54-9E02-B10583B2FB93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01942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image chart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 userDrawn="1"/>
        </p:nvSpPr>
        <p:spPr>
          <a:xfrm flipV="1">
            <a:off x="-116600" y="724156"/>
            <a:ext cx="392830" cy="118806"/>
          </a:xfrm>
          <a:prstGeom prst="rect">
            <a:avLst/>
          </a:prstGeom>
          <a:solidFill>
            <a:srgbClr val="3EB1C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" name="Segnaposto testo 6"/>
          <p:cNvSpPr>
            <a:spLocks noGrp="1"/>
          </p:cNvSpPr>
          <p:nvPr>
            <p:ph type="body" sz="quarter" idx="10"/>
          </p:nvPr>
        </p:nvSpPr>
        <p:spPr>
          <a:xfrm>
            <a:off x="276225" y="219380"/>
            <a:ext cx="7428442" cy="738282"/>
          </a:xfrm>
          <a:prstGeom prst="rect">
            <a:avLst/>
          </a:prstGeom>
        </p:spPr>
        <p:txBody>
          <a:bodyPr vert="horz" anchor="b"/>
          <a:lstStyle>
            <a:lvl1pPr marL="0" indent="0" algn="l" defTabSz="457200" rtl="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lang="it-IT" sz="2400" b="1" kern="1200" dirty="0" smtClean="0">
                <a:solidFill>
                  <a:srgbClr val="13294B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it-IT" dirty="0"/>
              <a:t>Fare clic per modificare </a:t>
            </a:r>
          </a:p>
          <a:p>
            <a:pPr lvl="0"/>
            <a:r>
              <a:rPr lang="it-IT" dirty="0"/>
              <a:t>gli stili del testo dello schema</a:t>
            </a:r>
          </a:p>
        </p:txBody>
      </p:sp>
      <p:sp>
        <p:nvSpPr>
          <p:cNvPr id="7" name="Segnaposto contenuto 3">
            <a:extLst>
              <a:ext uri="{FF2B5EF4-FFF2-40B4-BE49-F238E27FC236}">
                <a16:creationId xmlns:a16="http://schemas.microsoft.com/office/drawing/2014/main" id="{CA9CC2E8-548B-444B-B0A6-504E9B778CBE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1215110"/>
            <a:ext cx="9143999" cy="3928390"/>
          </a:xfrm>
          <a:prstGeom prst="rect">
            <a:avLst/>
          </a:prstGeom>
        </p:spPr>
        <p:txBody>
          <a:bodyPr vert="horz"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</a:lstStyle>
          <a:p>
            <a:pPr lvl="0"/>
            <a:endParaRPr lang="it-IT" dirty="0"/>
          </a:p>
        </p:txBody>
      </p:sp>
      <p:pic>
        <p:nvPicPr>
          <p:cNvPr id="6" name="Picture 5" descr="\\Mac\Home\Desktop\REBRANDING\template pptx\RINA colour RGB-pres.png">
            <a:extLst>
              <a:ext uri="{FF2B5EF4-FFF2-40B4-BE49-F238E27FC236}">
                <a16:creationId xmlns:a16="http://schemas.microsoft.com/office/drawing/2014/main" id="{BEAFA45E-4394-49A1-BDCC-7E514F7A3B0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6105" y="313614"/>
            <a:ext cx="928437" cy="712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5005324"/>
      </p:ext>
    </p:extLst>
  </p:cSld>
  <p:clrMapOvr>
    <a:masterClrMapping/>
  </p:clrMapOvr>
  <p:transition spd="slow">
    <p:wipe dir="r"/>
  </p:transition>
  <p:extLst>
    <p:ext uri="{DCECCB84-F9BA-43D5-87BE-67443E8EF086}">
      <p15:sldGuideLst xmlns:p15="http://schemas.microsoft.com/office/powerpoint/2012/main">
        <p15:guide id="1" orient="horz" pos="531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full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\\Mac\Home\Desktop\REBRANDING\template pptx\RINA colour RGB-pres.png">
            <a:extLst>
              <a:ext uri="{FF2B5EF4-FFF2-40B4-BE49-F238E27FC236}">
                <a16:creationId xmlns:a16="http://schemas.microsoft.com/office/drawing/2014/main" id="{6698A77E-1DF9-4D8A-A461-36772842C90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6106" y="313615"/>
            <a:ext cx="928437" cy="71270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egnaposto testo 6"/>
          <p:cNvSpPr>
            <a:spLocks noGrp="1"/>
          </p:cNvSpPr>
          <p:nvPr>
            <p:ph type="body" sz="quarter" idx="11"/>
          </p:nvPr>
        </p:nvSpPr>
        <p:spPr>
          <a:xfrm>
            <a:off x="276225" y="219380"/>
            <a:ext cx="7428442" cy="738282"/>
          </a:xfrm>
          <a:prstGeom prst="rect">
            <a:avLst/>
          </a:prstGeom>
        </p:spPr>
        <p:txBody>
          <a:bodyPr vert="horz" anchor="b"/>
          <a:lstStyle>
            <a:lvl1pPr marL="0" indent="0" algn="l" defTabSz="457189" rtl="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lang="it-IT" sz="2400" b="1" kern="1200" dirty="0" smtClean="0">
                <a:solidFill>
                  <a:srgbClr val="13294B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it-IT"/>
              <a:t>Fare clic per modificare </a:t>
            </a:r>
          </a:p>
          <a:p>
            <a:pPr lvl="0"/>
            <a:r>
              <a:rPr lang="it-IT"/>
              <a:t>gli stili del testo dello schema</a:t>
            </a:r>
          </a:p>
        </p:txBody>
      </p:sp>
      <p:sp>
        <p:nvSpPr>
          <p:cNvPr id="11" name="Segnaposto testo 9"/>
          <p:cNvSpPr>
            <a:spLocks noGrp="1"/>
          </p:cNvSpPr>
          <p:nvPr>
            <p:ph type="body" sz="quarter" idx="12"/>
          </p:nvPr>
        </p:nvSpPr>
        <p:spPr>
          <a:xfrm>
            <a:off x="287338" y="1203326"/>
            <a:ext cx="8582030" cy="3744912"/>
          </a:xfrm>
          <a:prstGeom prst="rect">
            <a:avLst/>
          </a:prstGeom>
        </p:spPr>
        <p:txBody>
          <a:bodyPr vert="horz" anchor="ctr"/>
          <a:lstStyle>
            <a:lvl1pPr marL="0" indent="0" algn="l" defTabSz="457189" rtl="0" eaLnBrk="1" latinLnBrk="0" hangingPunct="1">
              <a:lnSpc>
                <a:spcPct val="150000"/>
              </a:lnSpc>
              <a:buNone/>
              <a:defRPr lang="it-IT" sz="1800" kern="1200" dirty="0" smtClean="0">
                <a:solidFill>
                  <a:srgbClr val="4C4E4E"/>
                </a:solidFill>
                <a:latin typeface="+mn-lt"/>
                <a:ea typeface="+mn-ea"/>
                <a:cs typeface="+mn-cs"/>
              </a:defRPr>
            </a:lvl1pPr>
            <a:lvl2pPr marL="742931" indent="-285743">
              <a:buFont typeface="Wingdings" panose="05000000000000000000" pitchFamily="2" charset="2"/>
              <a:buChar char="§"/>
              <a:defRPr lang="it-IT" sz="1800" kern="1200" dirty="0" smtClean="0">
                <a:solidFill>
                  <a:srgbClr val="3EB1C8"/>
                </a:solidFill>
                <a:latin typeface="+mn-lt"/>
                <a:ea typeface="+mn-ea"/>
                <a:cs typeface="+mn-cs"/>
              </a:defRPr>
            </a:lvl2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</p:txBody>
      </p:sp>
      <p:sp>
        <p:nvSpPr>
          <p:cNvPr id="9" name="Rettangolo 3">
            <a:extLst>
              <a:ext uri="{FF2B5EF4-FFF2-40B4-BE49-F238E27FC236}">
                <a16:creationId xmlns:a16="http://schemas.microsoft.com/office/drawing/2014/main" id="{3388A8E3-AFFA-4C60-BF43-4182BAE87019}"/>
              </a:ext>
            </a:extLst>
          </p:cNvPr>
          <p:cNvSpPr/>
          <p:nvPr userDrawn="1"/>
        </p:nvSpPr>
        <p:spPr>
          <a:xfrm flipV="1">
            <a:off x="-116600" y="724156"/>
            <a:ext cx="392830" cy="118806"/>
          </a:xfrm>
          <a:prstGeom prst="rect">
            <a:avLst/>
          </a:prstGeom>
          <a:solidFill>
            <a:srgbClr val="3EB1C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</p:spTree>
    <p:extLst>
      <p:ext uri="{BB962C8B-B14F-4D97-AF65-F5344CB8AC3E}">
        <p14:creationId xmlns:p14="http://schemas.microsoft.com/office/powerpoint/2010/main" val="1887691185"/>
      </p:ext>
    </p:extLst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ntroduction">
    <p:bg>
      <p:bgPr>
        <a:solidFill>
          <a:srgbClr val="1329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ackground pattern&#10;&#10;Description automatically generated">
            <a:extLst>
              <a:ext uri="{FF2B5EF4-FFF2-40B4-BE49-F238E27FC236}">
                <a16:creationId xmlns:a16="http://schemas.microsoft.com/office/drawing/2014/main" id="{FD0E13AA-7344-4547-95D2-CB408E2245C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56" t="-11378" r="-2329" b="-11273"/>
          <a:stretch/>
        </p:blipFill>
        <p:spPr>
          <a:xfrm>
            <a:off x="185575" y="-219380"/>
            <a:ext cx="8679029" cy="5820276"/>
          </a:xfrm>
          <a:prstGeom prst="rect">
            <a:avLst/>
          </a:prstGeom>
        </p:spPr>
      </p:pic>
      <p:sp>
        <p:nvSpPr>
          <p:cNvPr id="10" name="Segnaposto testo 6"/>
          <p:cNvSpPr>
            <a:spLocks noGrp="1"/>
          </p:cNvSpPr>
          <p:nvPr>
            <p:ph type="body" sz="quarter" idx="11"/>
          </p:nvPr>
        </p:nvSpPr>
        <p:spPr>
          <a:xfrm>
            <a:off x="276225" y="219380"/>
            <a:ext cx="7428442" cy="738282"/>
          </a:xfrm>
          <a:prstGeom prst="rect">
            <a:avLst/>
          </a:prstGeom>
        </p:spPr>
        <p:txBody>
          <a:bodyPr vert="horz" anchor="b"/>
          <a:lstStyle>
            <a:lvl1pPr marL="0" indent="0" algn="l" defTabSz="457189" rtl="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lang="it-IT" sz="2400" b="1" kern="1200" dirty="0" smtClean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it-IT"/>
              <a:t>Fare clic per modificare </a:t>
            </a:r>
          </a:p>
          <a:p>
            <a:pPr lvl="0"/>
            <a:r>
              <a:rPr lang="it-IT"/>
              <a:t>gli stili del testo dello schema</a:t>
            </a:r>
          </a:p>
        </p:txBody>
      </p:sp>
      <p:pic>
        <p:nvPicPr>
          <p:cNvPr id="8" name="Picture 2" descr="\\Mac\Home\Desktop\REBRANDING\template pptx\RINA colour RGB-white-pres.pn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26669" y="323640"/>
            <a:ext cx="937936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ttangolo 3">
            <a:extLst>
              <a:ext uri="{FF2B5EF4-FFF2-40B4-BE49-F238E27FC236}">
                <a16:creationId xmlns:a16="http://schemas.microsoft.com/office/drawing/2014/main" id="{553C5F9B-3B08-496F-B21F-948D9326392C}"/>
              </a:ext>
            </a:extLst>
          </p:cNvPr>
          <p:cNvSpPr/>
          <p:nvPr userDrawn="1"/>
        </p:nvSpPr>
        <p:spPr>
          <a:xfrm flipV="1">
            <a:off x="-116600" y="724156"/>
            <a:ext cx="392830" cy="118806"/>
          </a:xfrm>
          <a:prstGeom prst="rect">
            <a:avLst/>
          </a:prstGeom>
          <a:solidFill>
            <a:srgbClr val="3EB1C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</p:spTree>
    <p:extLst>
      <p:ext uri="{BB962C8B-B14F-4D97-AF65-F5344CB8AC3E}">
        <p14:creationId xmlns:p14="http://schemas.microsoft.com/office/powerpoint/2010/main" val="3030904546"/>
      </p:ext>
    </p:extLst>
  </p:cSld>
  <p:clrMapOvr>
    <a:masterClrMapping/>
  </p:clrMapOvr>
  <p:transition spd="slow">
    <p:wipe dir="r"/>
  </p:transition>
  <p:extLst>
    <p:ext uri="{DCECCB84-F9BA-43D5-87BE-67443E8EF086}">
      <p15:sldGuideLst xmlns:p15="http://schemas.microsoft.com/office/powerpoint/2012/main">
        <p15:guide id="1" orient="horz" pos="531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egnaposto contenuto 3"/>
          <p:cNvSpPr>
            <a:spLocks noGrp="1"/>
          </p:cNvSpPr>
          <p:nvPr>
            <p:ph sz="quarter" idx="12"/>
          </p:nvPr>
        </p:nvSpPr>
        <p:spPr>
          <a:xfrm>
            <a:off x="0" y="1215110"/>
            <a:ext cx="9143999" cy="3928390"/>
          </a:xfrm>
          <a:prstGeom prst="rect">
            <a:avLst/>
          </a:prstGeom>
        </p:spPr>
        <p:txBody>
          <a:bodyPr vert="horz"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</a:lstStyle>
          <a:p>
            <a:pPr lvl="0"/>
            <a:endParaRPr lang="it-IT" dirty="0"/>
          </a:p>
        </p:txBody>
      </p:sp>
      <p:sp>
        <p:nvSpPr>
          <p:cNvPr id="7" name="Segnaposto testo 6"/>
          <p:cNvSpPr>
            <a:spLocks noGrp="1"/>
          </p:cNvSpPr>
          <p:nvPr>
            <p:ph type="body" sz="quarter" idx="10"/>
          </p:nvPr>
        </p:nvSpPr>
        <p:spPr>
          <a:xfrm>
            <a:off x="276225" y="219380"/>
            <a:ext cx="7428442" cy="738282"/>
          </a:xfrm>
          <a:prstGeom prst="rect">
            <a:avLst/>
          </a:prstGeom>
        </p:spPr>
        <p:txBody>
          <a:bodyPr vert="horz" anchor="b"/>
          <a:lstStyle>
            <a:lvl1pPr marL="0" indent="0" algn="l" defTabSz="457200" rtl="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lang="it-IT" sz="2400" b="1" kern="1200" dirty="0" smtClean="0">
                <a:solidFill>
                  <a:srgbClr val="13294B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it-IT" dirty="0"/>
              <a:t>Fare clic per modificare </a:t>
            </a:r>
          </a:p>
          <a:p>
            <a:pPr lvl="0"/>
            <a:r>
              <a:rPr lang="it-IT" dirty="0"/>
              <a:t>gli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4160045"/>
            <a:ext cx="9144000" cy="983455"/>
          </a:xfrm>
          <a:prstGeom prst="rect">
            <a:avLst/>
          </a:prstGeom>
          <a:solidFill>
            <a:srgbClr val="13294B">
              <a:alpha val="84000"/>
            </a:srgbClr>
          </a:solidFill>
          <a:ln>
            <a:noFill/>
          </a:ln>
          <a:effectLst/>
        </p:spPr>
        <p:txBody>
          <a:bodyPr vert="horz" lIns="360000" tIns="140400" rIns="360000" bIns="140400" anchor="ctr"/>
          <a:lstStyle>
            <a:lvl1pPr marL="0" indent="0"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it-IT" dirty="0"/>
              <a:t>Description</a:t>
            </a:r>
          </a:p>
        </p:txBody>
      </p:sp>
      <p:sp>
        <p:nvSpPr>
          <p:cNvPr id="11" name="Rettangolo 3">
            <a:extLst>
              <a:ext uri="{FF2B5EF4-FFF2-40B4-BE49-F238E27FC236}">
                <a16:creationId xmlns:a16="http://schemas.microsoft.com/office/drawing/2014/main" id="{7999716D-1ADB-4FB8-BBF7-D041614E7D5E}"/>
              </a:ext>
            </a:extLst>
          </p:cNvPr>
          <p:cNvSpPr/>
          <p:nvPr userDrawn="1"/>
        </p:nvSpPr>
        <p:spPr>
          <a:xfrm flipV="1">
            <a:off x="-116600" y="724156"/>
            <a:ext cx="392830" cy="118806"/>
          </a:xfrm>
          <a:prstGeom prst="rect">
            <a:avLst/>
          </a:prstGeom>
          <a:solidFill>
            <a:srgbClr val="3EB1C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8" name="Picture 5" descr="\\Mac\Home\Desktop\REBRANDING\template pptx\RINA colour RGB-pres.png">
            <a:extLst>
              <a:ext uri="{FF2B5EF4-FFF2-40B4-BE49-F238E27FC236}">
                <a16:creationId xmlns:a16="http://schemas.microsoft.com/office/drawing/2014/main" id="{BBE7A028-881A-4E17-938A-F3F70B896E4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6105" y="313614"/>
            <a:ext cx="928437" cy="712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8451293"/>
      </p:ext>
    </p:extLst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contenuto 3"/>
          <p:cNvSpPr>
            <a:spLocks noGrp="1"/>
          </p:cNvSpPr>
          <p:nvPr>
            <p:ph sz="quarter" idx="10"/>
          </p:nvPr>
        </p:nvSpPr>
        <p:spPr>
          <a:xfrm>
            <a:off x="0" y="3442096"/>
            <a:ext cx="9143999" cy="1701403"/>
          </a:xfrm>
          <a:prstGeom prst="rect">
            <a:avLst/>
          </a:prstGeom>
        </p:spPr>
        <p:txBody>
          <a:bodyPr vert="horz"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</a:lstStyle>
          <a:p>
            <a:pPr lvl="0"/>
            <a:endParaRPr lang="it-IT" dirty="0"/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1"/>
          </p:nvPr>
        </p:nvSpPr>
        <p:spPr>
          <a:xfrm>
            <a:off x="276225" y="219380"/>
            <a:ext cx="7428442" cy="738282"/>
          </a:xfrm>
          <a:prstGeom prst="rect">
            <a:avLst/>
          </a:prstGeom>
        </p:spPr>
        <p:txBody>
          <a:bodyPr vert="horz" anchor="b"/>
          <a:lstStyle>
            <a:lvl1pPr marL="0" indent="0" algn="l" defTabSz="457200" rtl="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lang="it-IT" sz="2400" b="1" kern="1200" dirty="0" smtClean="0">
                <a:solidFill>
                  <a:srgbClr val="13294B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it-IT" dirty="0"/>
              <a:t>Fare clic per modificare </a:t>
            </a:r>
          </a:p>
          <a:p>
            <a:pPr lvl="0"/>
            <a:r>
              <a:rPr lang="it-IT" dirty="0"/>
              <a:t>gli stili del testo dello schema</a:t>
            </a:r>
          </a:p>
        </p:txBody>
      </p:sp>
      <p:sp>
        <p:nvSpPr>
          <p:cNvPr id="10" name="Segnaposto testo 9"/>
          <p:cNvSpPr>
            <a:spLocks noGrp="1"/>
          </p:cNvSpPr>
          <p:nvPr>
            <p:ph type="body" sz="quarter" idx="12"/>
          </p:nvPr>
        </p:nvSpPr>
        <p:spPr>
          <a:xfrm>
            <a:off x="287337" y="1203326"/>
            <a:ext cx="8570099" cy="2014894"/>
          </a:xfrm>
          <a:prstGeom prst="rect">
            <a:avLst/>
          </a:prstGeom>
        </p:spPr>
        <p:txBody>
          <a:bodyPr vert="horz" anchor="ctr"/>
          <a:lstStyle>
            <a:lvl1pPr marL="0" indent="0" algn="l" defTabSz="457200" rtl="0" eaLnBrk="1" latinLnBrk="0" hangingPunct="1">
              <a:lnSpc>
                <a:spcPct val="150000"/>
              </a:lnSpc>
              <a:buNone/>
              <a:defRPr lang="it-IT" sz="1800" kern="1200" dirty="0" smtClean="0">
                <a:solidFill>
                  <a:srgbClr val="4C4E4E"/>
                </a:solidFill>
                <a:latin typeface="+mn-lt"/>
                <a:ea typeface="+mn-ea"/>
                <a:cs typeface="+mn-cs"/>
              </a:defRPr>
            </a:lvl1pPr>
            <a:lvl2pPr marL="742950" indent="-285750">
              <a:buFont typeface="Wingdings" panose="05000000000000000000" pitchFamily="2" charset="2"/>
              <a:buChar char="§"/>
              <a:defRPr lang="it-IT" sz="1800" kern="1200" dirty="0" smtClean="0">
                <a:solidFill>
                  <a:srgbClr val="3EB1C8"/>
                </a:solidFill>
                <a:latin typeface="+mn-lt"/>
                <a:ea typeface="+mn-ea"/>
                <a:cs typeface="+mn-cs"/>
              </a:defRPr>
            </a:lvl2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</p:txBody>
      </p:sp>
      <p:sp>
        <p:nvSpPr>
          <p:cNvPr id="11" name="Rettangolo 3">
            <a:extLst>
              <a:ext uri="{FF2B5EF4-FFF2-40B4-BE49-F238E27FC236}">
                <a16:creationId xmlns:a16="http://schemas.microsoft.com/office/drawing/2014/main" id="{C8C3E59F-4E5B-4DFB-9B32-037F2FB962DD}"/>
              </a:ext>
            </a:extLst>
          </p:cNvPr>
          <p:cNvSpPr/>
          <p:nvPr userDrawn="1"/>
        </p:nvSpPr>
        <p:spPr>
          <a:xfrm flipV="1">
            <a:off x="-116600" y="724156"/>
            <a:ext cx="392830" cy="118806"/>
          </a:xfrm>
          <a:prstGeom prst="rect">
            <a:avLst/>
          </a:prstGeom>
          <a:solidFill>
            <a:srgbClr val="3EB1C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7" name="Picture 5" descr="\\Mac\Home\Desktop\REBRANDING\template pptx\RINA colour RGB-pres.png">
            <a:extLst>
              <a:ext uri="{FF2B5EF4-FFF2-40B4-BE49-F238E27FC236}">
                <a16:creationId xmlns:a16="http://schemas.microsoft.com/office/drawing/2014/main" id="{A26F2D8D-F73F-46F6-9014-85DFA68EC24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6105" y="313614"/>
            <a:ext cx="928437" cy="712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5743201"/>
      </p:ext>
    </p:extLst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contenuto 3"/>
          <p:cNvSpPr>
            <a:spLocks noGrp="1"/>
          </p:cNvSpPr>
          <p:nvPr>
            <p:ph sz="quarter" idx="10"/>
          </p:nvPr>
        </p:nvSpPr>
        <p:spPr>
          <a:xfrm>
            <a:off x="0" y="1208972"/>
            <a:ext cx="3584575" cy="3714177"/>
          </a:xfrm>
          <a:prstGeom prst="rect">
            <a:avLst/>
          </a:prstGeom>
        </p:spPr>
        <p:txBody>
          <a:bodyPr vert="horz"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</a:lstStyle>
          <a:p>
            <a:pPr lvl="0"/>
            <a:endParaRPr lang="it-IT" dirty="0"/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1"/>
          </p:nvPr>
        </p:nvSpPr>
        <p:spPr>
          <a:xfrm>
            <a:off x="276225" y="219380"/>
            <a:ext cx="7428442" cy="738282"/>
          </a:xfrm>
          <a:prstGeom prst="rect">
            <a:avLst/>
          </a:prstGeom>
        </p:spPr>
        <p:txBody>
          <a:bodyPr vert="horz" anchor="b"/>
          <a:lstStyle>
            <a:lvl1pPr marL="0" indent="0" algn="l" defTabSz="457200" rtl="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lang="it-IT" sz="2400" b="1" kern="1200" dirty="0" smtClean="0">
                <a:solidFill>
                  <a:srgbClr val="13294B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it-IT" dirty="0"/>
              <a:t>Fare clic per modificare </a:t>
            </a:r>
          </a:p>
          <a:p>
            <a:pPr lvl="0"/>
            <a:r>
              <a:rPr lang="it-IT" dirty="0"/>
              <a:t>gli stili del testo dello schema</a:t>
            </a:r>
          </a:p>
        </p:txBody>
      </p:sp>
      <p:sp>
        <p:nvSpPr>
          <p:cNvPr id="11" name="Segnaposto testo 9"/>
          <p:cNvSpPr>
            <a:spLocks noGrp="1"/>
          </p:cNvSpPr>
          <p:nvPr>
            <p:ph type="body" sz="quarter" idx="12"/>
          </p:nvPr>
        </p:nvSpPr>
        <p:spPr>
          <a:xfrm>
            <a:off x="3852645" y="1208972"/>
            <a:ext cx="5011959" cy="3714177"/>
          </a:xfrm>
          <a:prstGeom prst="rect">
            <a:avLst/>
          </a:prstGeom>
        </p:spPr>
        <p:txBody>
          <a:bodyPr vert="horz" anchor="ctr"/>
          <a:lstStyle>
            <a:lvl1pPr marL="0" indent="0" algn="l" defTabSz="457200" rtl="0" eaLnBrk="1" latinLnBrk="0" hangingPunct="1">
              <a:lnSpc>
                <a:spcPct val="150000"/>
              </a:lnSpc>
              <a:buNone/>
              <a:defRPr lang="it-IT" sz="1800" kern="1200" dirty="0" smtClean="0">
                <a:solidFill>
                  <a:srgbClr val="4C4E4E"/>
                </a:solidFill>
                <a:latin typeface="+mn-lt"/>
                <a:ea typeface="+mn-ea"/>
                <a:cs typeface="+mn-cs"/>
              </a:defRPr>
            </a:lvl1pPr>
            <a:lvl2pPr marL="742950" indent="-285750">
              <a:buFont typeface="Wingdings" panose="05000000000000000000" pitchFamily="2" charset="2"/>
              <a:buChar char="§"/>
              <a:defRPr lang="it-IT" sz="1800" kern="1200" dirty="0" smtClean="0">
                <a:solidFill>
                  <a:srgbClr val="3EB1C8"/>
                </a:solidFill>
                <a:latin typeface="+mn-lt"/>
                <a:ea typeface="+mn-ea"/>
                <a:cs typeface="+mn-cs"/>
              </a:defRPr>
            </a:lvl2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</p:txBody>
      </p:sp>
      <p:sp>
        <p:nvSpPr>
          <p:cNvPr id="10" name="Rettangolo 3">
            <a:extLst>
              <a:ext uri="{FF2B5EF4-FFF2-40B4-BE49-F238E27FC236}">
                <a16:creationId xmlns:a16="http://schemas.microsoft.com/office/drawing/2014/main" id="{633C1BB6-1B86-451D-98CF-71F79A8D4A84}"/>
              </a:ext>
            </a:extLst>
          </p:cNvPr>
          <p:cNvSpPr/>
          <p:nvPr userDrawn="1"/>
        </p:nvSpPr>
        <p:spPr>
          <a:xfrm flipV="1">
            <a:off x="-116600" y="724156"/>
            <a:ext cx="392830" cy="118806"/>
          </a:xfrm>
          <a:prstGeom prst="rect">
            <a:avLst/>
          </a:prstGeom>
          <a:solidFill>
            <a:srgbClr val="3EB1C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7" name="Picture 5" descr="\\Mac\Home\Desktop\REBRANDING\template pptx\RINA colour RGB-pres.png">
            <a:extLst>
              <a:ext uri="{FF2B5EF4-FFF2-40B4-BE49-F238E27FC236}">
                <a16:creationId xmlns:a16="http://schemas.microsoft.com/office/drawing/2014/main" id="{01D7E2D5-378C-40B1-823E-3E2DC107344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6105" y="313614"/>
            <a:ext cx="928437" cy="712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2324221"/>
      </p:ext>
    </p:extLst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\\Mac\Home\Desktop\REBRANDING\template pptx\RINA colour RGB-pres.png">
            <a:extLst>
              <a:ext uri="{FF2B5EF4-FFF2-40B4-BE49-F238E27FC236}">
                <a16:creationId xmlns:a16="http://schemas.microsoft.com/office/drawing/2014/main" id="{6698A77E-1DF9-4D8A-A461-36772842C90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6105" y="313614"/>
            <a:ext cx="928437" cy="712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egnaposto testo 6"/>
          <p:cNvSpPr>
            <a:spLocks noGrp="1"/>
          </p:cNvSpPr>
          <p:nvPr>
            <p:ph type="body" sz="quarter" idx="11"/>
          </p:nvPr>
        </p:nvSpPr>
        <p:spPr>
          <a:xfrm>
            <a:off x="276225" y="219380"/>
            <a:ext cx="7428442" cy="738282"/>
          </a:xfrm>
          <a:prstGeom prst="rect">
            <a:avLst/>
          </a:prstGeom>
        </p:spPr>
        <p:txBody>
          <a:bodyPr vert="horz" anchor="b"/>
          <a:lstStyle>
            <a:lvl1pPr marL="0" indent="0" algn="l" defTabSz="457200" rtl="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lang="it-IT" sz="2400" b="1" kern="1200" dirty="0" smtClean="0">
                <a:solidFill>
                  <a:srgbClr val="13294B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it-IT" dirty="0"/>
              <a:t>Fare clic per modificare </a:t>
            </a:r>
          </a:p>
          <a:p>
            <a:pPr lvl="0"/>
            <a:r>
              <a:rPr lang="it-IT" dirty="0"/>
              <a:t>gli stili del testo dello schema</a:t>
            </a:r>
          </a:p>
        </p:txBody>
      </p:sp>
      <p:sp>
        <p:nvSpPr>
          <p:cNvPr id="11" name="Segnaposto testo 9"/>
          <p:cNvSpPr>
            <a:spLocks noGrp="1"/>
          </p:cNvSpPr>
          <p:nvPr>
            <p:ph type="body" sz="quarter" idx="12"/>
          </p:nvPr>
        </p:nvSpPr>
        <p:spPr>
          <a:xfrm>
            <a:off x="287338" y="1203326"/>
            <a:ext cx="8582030" cy="3744912"/>
          </a:xfrm>
          <a:prstGeom prst="rect">
            <a:avLst/>
          </a:prstGeom>
        </p:spPr>
        <p:txBody>
          <a:bodyPr vert="horz" anchor="ctr"/>
          <a:lstStyle>
            <a:lvl1pPr marL="0" indent="0" algn="l" defTabSz="457200" rtl="0" eaLnBrk="1" latinLnBrk="0" hangingPunct="1">
              <a:lnSpc>
                <a:spcPct val="150000"/>
              </a:lnSpc>
              <a:buNone/>
              <a:defRPr lang="it-IT" sz="1800" kern="1200" dirty="0" smtClean="0">
                <a:solidFill>
                  <a:srgbClr val="4C4E4E"/>
                </a:solidFill>
                <a:latin typeface="+mn-lt"/>
                <a:ea typeface="+mn-ea"/>
                <a:cs typeface="+mn-cs"/>
              </a:defRPr>
            </a:lvl1pPr>
            <a:lvl2pPr marL="742950" indent="-285750">
              <a:buFont typeface="Wingdings" panose="05000000000000000000" pitchFamily="2" charset="2"/>
              <a:buChar char="§"/>
              <a:defRPr lang="it-IT" sz="1800" kern="1200" dirty="0" smtClean="0">
                <a:solidFill>
                  <a:srgbClr val="3EB1C8"/>
                </a:solidFill>
                <a:latin typeface="+mn-lt"/>
                <a:ea typeface="+mn-ea"/>
                <a:cs typeface="+mn-cs"/>
              </a:defRPr>
            </a:lvl2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</p:txBody>
      </p:sp>
      <p:sp>
        <p:nvSpPr>
          <p:cNvPr id="9" name="Rettangolo 3">
            <a:extLst>
              <a:ext uri="{FF2B5EF4-FFF2-40B4-BE49-F238E27FC236}">
                <a16:creationId xmlns:a16="http://schemas.microsoft.com/office/drawing/2014/main" id="{3388A8E3-AFFA-4C60-BF43-4182BAE87019}"/>
              </a:ext>
            </a:extLst>
          </p:cNvPr>
          <p:cNvSpPr/>
          <p:nvPr userDrawn="1"/>
        </p:nvSpPr>
        <p:spPr>
          <a:xfrm flipV="1">
            <a:off x="-116600" y="724156"/>
            <a:ext cx="392830" cy="118806"/>
          </a:xfrm>
          <a:prstGeom prst="rect">
            <a:avLst/>
          </a:prstGeom>
          <a:solidFill>
            <a:srgbClr val="3EB1C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31402993"/>
      </p:ext>
    </p:extLst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ction">
    <p:bg>
      <p:bgPr>
        <a:solidFill>
          <a:srgbClr val="1329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egnaposto testo 6"/>
          <p:cNvSpPr>
            <a:spLocks noGrp="1"/>
          </p:cNvSpPr>
          <p:nvPr>
            <p:ph type="body" sz="quarter" idx="11"/>
          </p:nvPr>
        </p:nvSpPr>
        <p:spPr>
          <a:xfrm>
            <a:off x="276225" y="219380"/>
            <a:ext cx="7428442" cy="738282"/>
          </a:xfrm>
          <a:prstGeom prst="rect">
            <a:avLst/>
          </a:prstGeom>
        </p:spPr>
        <p:txBody>
          <a:bodyPr vert="horz" anchor="b"/>
          <a:lstStyle>
            <a:lvl1pPr marL="0" indent="0" algn="l" defTabSz="457200" rtl="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lang="it-IT" sz="2400" b="1" kern="1200" dirty="0" smtClean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it-IT" dirty="0"/>
              <a:t>Fare clic per modificare </a:t>
            </a:r>
          </a:p>
          <a:p>
            <a:pPr lvl="0"/>
            <a:r>
              <a:rPr lang="it-IT" dirty="0"/>
              <a:t>gli stili del testo dello schema</a:t>
            </a:r>
          </a:p>
        </p:txBody>
      </p:sp>
      <p:sp>
        <p:nvSpPr>
          <p:cNvPr id="7" name="Segnaposto testo 9"/>
          <p:cNvSpPr>
            <a:spLocks noGrp="1"/>
          </p:cNvSpPr>
          <p:nvPr>
            <p:ph type="body" sz="quarter" idx="12"/>
          </p:nvPr>
        </p:nvSpPr>
        <p:spPr>
          <a:xfrm>
            <a:off x="276224" y="1203326"/>
            <a:ext cx="8588376" cy="3744912"/>
          </a:xfrm>
          <a:prstGeom prst="rect">
            <a:avLst/>
          </a:prstGeom>
        </p:spPr>
        <p:txBody>
          <a:bodyPr vert="horz" anchor="ctr"/>
          <a:lstStyle>
            <a:lvl1pPr marL="0" indent="0" algn="l" defTabSz="457200" rtl="0" eaLnBrk="1" latinLnBrk="0" hangingPunct="1">
              <a:lnSpc>
                <a:spcPct val="150000"/>
              </a:lnSpc>
              <a:buNone/>
              <a:defRPr lang="it-IT" sz="1800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>
              <a:buFont typeface="Wingdings" panose="05000000000000000000" pitchFamily="2" charset="2"/>
              <a:buChar char="§"/>
              <a:defRPr lang="it-IT" sz="1800" kern="1200" dirty="0" smtClean="0">
                <a:solidFill>
                  <a:srgbClr val="3EB1C8"/>
                </a:solidFill>
                <a:latin typeface="+mn-lt"/>
                <a:ea typeface="+mn-ea"/>
                <a:cs typeface="+mn-cs"/>
              </a:defRPr>
            </a:lvl2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</p:txBody>
      </p:sp>
      <p:pic>
        <p:nvPicPr>
          <p:cNvPr id="8" name="Picture 2" descr="\\Mac\Home\Desktop\REBRANDING\template pptx\RINA colour RGB-white-pres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26668" y="323640"/>
            <a:ext cx="937936" cy="72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ttangolo 3">
            <a:extLst>
              <a:ext uri="{FF2B5EF4-FFF2-40B4-BE49-F238E27FC236}">
                <a16:creationId xmlns:a16="http://schemas.microsoft.com/office/drawing/2014/main" id="{553C5F9B-3B08-496F-B21F-948D9326392C}"/>
              </a:ext>
            </a:extLst>
          </p:cNvPr>
          <p:cNvSpPr/>
          <p:nvPr userDrawn="1"/>
        </p:nvSpPr>
        <p:spPr>
          <a:xfrm flipV="1">
            <a:off x="-116600" y="724156"/>
            <a:ext cx="392830" cy="118806"/>
          </a:xfrm>
          <a:prstGeom prst="rect">
            <a:avLst/>
          </a:prstGeom>
          <a:solidFill>
            <a:srgbClr val="3EB1C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66865088"/>
      </p:ext>
    </p:extLst>
  </p:cSld>
  <p:clrMapOvr>
    <a:masterClrMapping/>
  </p:clrMapOvr>
  <p:transition spd="slow">
    <p:wipe dir="r"/>
  </p:transition>
  <p:extLst>
    <p:ext uri="{DCECCB84-F9BA-43D5-87BE-67443E8EF086}">
      <p15:sldGuideLst xmlns:p15="http://schemas.microsoft.com/office/powerpoint/2012/main">
        <p15:guide id="1" orient="horz" pos="531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\\Mac\Home\Desktop\REBRANDING\template pptx\RINA colour RGB-pres.png">
            <a:extLst>
              <a:ext uri="{FF2B5EF4-FFF2-40B4-BE49-F238E27FC236}">
                <a16:creationId xmlns:a16="http://schemas.microsoft.com/office/drawing/2014/main" id="{DA147380-0630-487B-A974-F3B4D571BB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427" y="4177194"/>
            <a:ext cx="1036490" cy="795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egnaposto immagine 2"/>
          <p:cNvSpPr>
            <a:spLocks noGrp="1"/>
          </p:cNvSpPr>
          <p:nvPr>
            <p:ph type="pic" idx="1"/>
          </p:nvPr>
        </p:nvSpPr>
        <p:spPr>
          <a:xfrm>
            <a:off x="0" y="0"/>
            <a:ext cx="9144000" cy="39583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14" name="Segnaposto testo 7">
            <a:extLst>
              <a:ext uri="{FF2B5EF4-FFF2-40B4-BE49-F238E27FC236}">
                <a16:creationId xmlns:a16="http://schemas.microsoft.com/office/drawing/2014/main" id="{058BBE07-A169-4A48-BF38-B34905B0B4E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06062" y="4338899"/>
            <a:ext cx="7150601" cy="470297"/>
          </a:xfrm>
          <a:prstGeom prst="rect">
            <a:avLst/>
          </a:prstGeom>
        </p:spPr>
        <p:txBody>
          <a:bodyPr vert="horz" anchor="ctr"/>
          <a:lstStyle>
            <a:lvl1pPr marL="0" indent="0" algn="r">
              <a:buFontTx/>
              <a:buNone/>
              <a:defRPr sz="3000" b="1">
                <a:solidFill>
                  <a:srgbClr val="3EB1C8"/>
                </a:solidFill>
              </a:defRPr>
            </a:lvl1pPr>
          </a:lstStyle>
          <a:p>
            <a:pPr lvl="0"/>
            <a:r>
              <a:rPr lang="it-IT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632149822"/>
      </p:ext>
    </p:extLst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cover">
    <p:bg>
      <p:bgPr>
        <a:solidFill>
          <a:srgbClr val="1329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egnaposto immagine 2">
            <a:extLst>
              <a:ext uri="{FF2B5EF4-FFF2-40B4-BE49-F238E27FC236}">
                <a16:creationId xmlns:a16="http://schemas.microsoft.com/office/drawing/2014/main" id="{F5FC718B-4890-4E96-8907-B120841F34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0"/>
            <a:ext cx="9144000" cy="39583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pic>
        <p:nvPicPr>
          <p:cNvPr id="5" name="Picture 4" descr="A picture containing drawing&#10;&#10;Description automatically generated">
            <a:extLst>
              <a:ext uri="{FF2B5EF4-FFF2-40B4-BE49-F238E27FC236}">
                <a16:creationId xmlns:a16="http://schemas.microsoft.com/office/drawing/2014/main" id="{003561E9-086C-46E3-960D-67D505CCAEA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6138" y="4305305"/>
            <a:ext cx="3861119" cy="564522"/>
          </a:xfrm>
          <a:prstGeom prst="rect">
            <a:avLst/>
          </a:prstGeom>
        </p:spPr>
      </p:pic>
      <p:pic>
        <p:nvPicPr>
          <p:cNvPr id="6" name="Picture 2" descr="\\Mac\Home\Desktop\REBRANDING\template pptx\RINA colour RGB-white-pres.png">
            <a:extLst>
              <a:ext uri="{FF2B5EF4-FFF2-40B4-BE49-F238E27FC236}">
                <a16:creationId xmlns:a16="http://schemas.microsoft.com/office/drawing/2014/main" id="{42E37E51-F8C4-426A-A368-D4F3A36802D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292" y="4176170"/>
            <a:ext cx="1036626" cy="795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2599365"/>
      </p:ext>
    </p:extLst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ok">
    <p:bg>
      <p:bgPr>
        <a:solidFill>
          <a:srgbClr val="1329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immagine 2">
            <a:extLst>
              <a:ext uri="{FF2B5EF4-FFF2-40B4-BE49-F238E27FC236}">
                <a16:creationId xmlns:a16="http://schemas.microsoft.com/office/drawing/2014/main" id="{619D4AB4-2BC4-4297-B87C-AC013CA203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0"/>
            <a:ext cx="9144000" cy="39583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12" name="Segnaposto testo 7">
            <a:extLst>
              <a:ext uri="{FF2B5EF4-FFF2-40B4-BE49-F238E27FC236}">
                <a16:creationId xmlns:a16="http://schemas.microsoft.com/office/drawing/2014/main" id="{4B539C23-2E52-4D07-967F-AE563D0C389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06062" y="4338900"/>
            <a:ext cx="7150601" cy="470297"/>
          </a:xfrm>
          <a:prstGeom prst="rect">
            <a:avLst/>
          </a:prstGeom>
        </p:spPr>
        <p:txBody>
          <a:bodyPr vert="horz" anchor="ctr"/>
          <a:lstStyle>
            <a:lvl1pPr marL="0" indent="0" algn="r">
              <a:buFontTx/>
              <a:buNone/>
              <a:defRPr sz="32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it-IT" dirty="0"/>
              <a:t>Title</a:t>
            </a:r>
          </a:p>
        </p:txBody>
      </p:sp>
      <p:pic>
        <p:nvPicPr>
          <p:cNvPr id="13" name="Picture 2" descr="\\Mac\Home\Desktop\REBRANDING\template pptx\RINA colour RGB-white-pres.png">
            <a:extLst>
              <a:ext uri="{FF2B5EF4-FFF2-40B4-BE49-F238E27FC236}">
                <a16:creationId xmlns:a16="http://schemas.microsoft.com/office/drawing/2014/main" id="{51369224-65E3-498E-96A5-98E5F918D73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292" y="4176170"/>
            <a:ext cx="1036626" cy="795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5632763"/>
      </p:ext>
    </p:extLst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0991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8" r:id="rId1"/>
    <p:sldLayoutId id="2147493479" r:id="rId2"/>
    <p:sldLayoutId id="2147493480" r:id="rId3"/>
    <p:sldLayoutId id="2147493481" r:id="rId4"/>
    <p:sldLayoutId id="2147493482" r:id="rId5"/>
    <p:sldLayoutId id="2147493483" r:id="rId6"/>
    <p:sldLayoutId id="2147493484" r:id="rId7"/>
    <p:sldLayoutId id="2147493485" r:id="rId8"/>
    <p:sldLayoutId id="2147493486" r:id="rId9"/>
    <p:sldLayoutId id="2147493487" r:id="rId10"/>
    <p:sldLayoutId id="2147493488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17" userDrawn="1">
          <p15:clr>
            <a:srgbClr val="F26B43"/>
          </p15:clr>
        </p15:guide>
        <p15:guide id="2" orient="horz" pos="758" userDrawn="1">
          <p15:clr>
            <a:srgbClr val="F26B43"/>
          </p15:clr>
        </p15:guide>
        <p15:guide id="3" pos="181" userDrawn="1">
          <p15:clr>
            <a:srgbClr val="F26B43"/>
          </p15:clr>
        </p15:guide>
        <p15:guide id="4" pos="557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jp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Relationship Id="rId9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2" descr="A picture containing text&#10;&#10;Description automatically generated">
            <a:extLst>
              <a:ext uri="{FF2B5EF4-FFF2-40B4-BE49-F238E27FC236}">
                <a16:creationId xmlns:a16="http://schemas.microsoft.com/office/drawing/2014/main" id="{F1CD38C2-3F24-F64A-837A-BE82B436EC6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9143980" cy="3958299"/>
          </a:xfrm>
          <a:prstGeom prst="rect">
            <a:avLst/>
          </a:prstGeom>
          <a:noFill/>
        </p:spPr>
      </p:pic>
      <p:sp>
        <p:nvSpPr>
          <p:cNvPr id="10" name="Segnaposto testo 9"/>
          <p:cNvSpPr>
            <a:spLocks noGrp="1"/>
          </p:cNvSpPr>
          <p:nvPr>
            <p:ph type="body" sz="quarter" idx="12"/>
          </p:nvPr>
        </p:nvSpPr>
        <p:spPr>
          <a:xfrm>
            <a:off x="1706062" y="4338900"/>
            <a:ext cx="7150601" cy="470297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it-IT" sz="2700" dirty="0"/>
              <a:t>UNI/</a:t>
            </a:r>
            <a:r>
              <a:rPr lang="it-IT" sz="2700" dirty="0" err="1"/>
              <a:t>PdR</a:t>
            </a:r>
            <a:r>
              <a:rPr lang="it-IT" sz="2700" dirty="0"/>
              <a:t> 125:2022: Parità di Genere </a:t>
            </a:r>
          </a:p>
        </p:txBody>
      </p:sp>
    </p:spTree>
    <p:extLst>
      <p:ext uri="{BB962C8B-B14F-4D97-AF65-F5344CB8AC3E}">
        <p14:creationId xmlns:p14="http://schemas.microsoft.com/office/powerpoint/2010/main" val="4008459055"/>
      </p:ext>
    </p:extLst>
  </p:cSld>
  <p:clrMapOvr>
    <a:masterClrMapping/>
  </p:clrMapOvr>
  <p:transition spd="slow"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7F8884D-1EFD-7D47-B1EA-E2F01292081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37664" y="1346198"/>
            <a:ext cx="4032735" cy="738282"/>
          </a:xfrm>
        </p:spPr>
        <p:txBody>
          <a:bodyPr anchor="t">
            <a:noAutofit/>
          </a:bodyPr>
          <a:lstStyle/>
          <a:p>
            <a:pPr lvl="0">
              <a:lnSpc>
                <a:spcPct val="100000"/>
              </a:lnSpc>
            </a:pPr>
            <a:r>
              <a:rPr lang="it-IT" b="1" dirty="0">
                <a:solidFill>
                  <a:srgbClr val="3EB1C8"/>
                </a:solidFill>
              </a:rPr>
              <a:t>Fasce/Cluster di classificazione delle organizzazioni</a:t>
            </a:r>
            <a:endParaRPr lang="en-US" b="1" dirty="0">
              <a:solidFill>
                <a:srgbClr val="3EB1C8"/>
              </a:solidFill>
            </a:endParaRPr>
          </a:p>
        </p:txBody>
      </p:sp>
      <p:sp>
        <p:nvSpPr>
          <p:cNvPr id="12" name="Text Placeholder 1">
            <a:extLst>
              <a:ext uri="{FF2B5EF4-FFF2-40B4-BE49-F238E27FC236}">
                <a16:creationId xmlns:a16="http://schemas.microsoft.com/office/drawing/2014/main" id="{E3BDA248-BEFD-A152-88F6-AB9BAD1132C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76225" y="219380"/>
            <a:ext cx="7428442" cy="738282"/>
          </a:xfrm>
        </p:spPr>
        <p:txBody>
          <a:bodyPr/>
          <a:lstStyle/>
          <a:p>
            <a:r>
              <a:rPr lang="en-US" dirty="0"/>
              <a:t>La UNI/</a:t>
            </a:r>
            <a:r>
              <a:rPr lang="en-US" dirty="0" err="1"/>
              <a:t>PdR</a:t>
            </a:r>
            <a:r>
              <a:rPr lang="en-US" dirty="0"/>
              <a:t> 125:2022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902431B-5305-4210-9A36-F01F7B3DD921}"/>
              </a:ext>
            </a:extLst>
          </p:cNvPr>
          <p:cNvSpPr/>
          <p:nvPr/>
        </p:nvSpPr>
        <p:spPr>
          <a:xfrm>
            <a:off x="5939692" y="1463040"/>
            <a:ext cx="3029416" cy="1953072"/>
          </a:xfrm>
          <a:prstGeom prst="rect">
            <a:avLst/>
          </a:prstGeom>
          <a:solidFill>
            <a:srgbClr val="3EB1C8"/>
          </a:solidFill>
          <a:ln w="38100">
            <a:solidFill>
              <a:srgbClr val="3EB1C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7D941E6A-03F3-44AC-9AAA-A4DA2D05B164}"/>
              </a:ext>
            </a:extLst>
          </p:cNvPr>
          <p:cNvSpPr/>
          <p:nvPr/>
        </p:nvSpPr>
        <p:spPr>
          <a:xfrm>
            <a:off x="5094812" y="1948585"/>
            <a:ext cx="3531028" cy="2666180"/>
          </a:xfrm>
          <a:prstGeom prst="rect">
            <a:avLst/>
          </a:prstGeom>
          <a:solidFill>
            <a:srgbClr val="13294B"/>
          </a:solidFill>
          <a:ln w="38100">
            <a:solidFill>
              <a:srgbClr val="3EB1C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/>
              <a:t>È previsto il raggiungimento dello score minimo di sintesi complessivo del 60% per determinare l’accesso alla certificazione da parte dell’organizzazione. </a:t>
            </a:r>
          </a:p>
        </p:txBody>
      </p:sp>
      <p:graphicFrame>
        <p:nvGraphicFramePr>
          <p:cNvPr id="16" name="Table 18">
            <a:extLst>
              <a:ext uri="{FF2B5EF4-FFF2-40B4-BE49-F238E27FC236}">
                <a16:creationId xmlns:a16="http://schemas.microsoft.com/office/drawing/2014/main" id="{AA4A8D64-A40B-4548-8A94-9C8FE37776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3730644"/>
              </p:ext>
            </p:extLst>
          </p:nvPr>
        </p:nvGraphicFramePr>
        <p:xfrm>
          <a:off x="453139" y="2084480"/>
          <a:ext cx="4032735" cy="2001520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1344245">
                  <a:extLst>
                    <a:ext uri="{9D8B030D-6E8A-4147-A177-3AD203B41FA5}">
                      <a16:colId xmlns:a16="http://schemas.microsoft.com/office/drawing/2014/main" val="2413540680"/>
                    </a:ext>
                  </a:extLst>
                </a:gridCol>
                <a:gridCol w="1344245">
                  <a:extLst>
                    <a:ext uri="{9D8B030D-6E8A-4147-A177-3AD203B41FA5}">
                      <a16:colId xmlns:a16="http://schemas.microsoft.com/office/drawing/2014/main" val="950065194"/>
                    </a:ext>
                  </a:extLst>
                </a:gridCol>
                <a:gridCol w="1344245">
                  <a:extLst>
                    <a:ext uri="{9D8B030D-6E8A-4147-A177-3AD203B41FA5}">
                      <a16:colId xmlns:a16="http://schemas.microsoft.com/office/drawing/2014/main" val="20570039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it-IT" sz="1400" dirty="0"/>
                        <a:t>FASCIA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/>
                        <a:t>CLUSTER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/>
                        <a:t>NUMERO ADDETTI/E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3686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MICRO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1-9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81043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PICCOLA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10-49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1813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MEDIA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50-249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39243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GRANDE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250 e oltre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18256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0797800"/>
      </p:ext>
    </p:extLst>
  </p:cSld>
  <p:clrMapOvr>
    <a:masterClrMapping/>
  </p:clrMapOvr>
  <p:transition spd="slow"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994FC86-0588-4966-8C4E-8C615FD80D3B}"/>
              </a:ext>
            </a:extLst>
          </p:cNvPr>
          <p:cNvSpPr/>
          <p:nvPr/>
        </p:nvSpPr>
        <p:spPr>
          <a:xfrm>
            <a:off x="276225" y="1188138"/>
            <a:ext cx="85748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>
                <a:solidFill>
                  <a:srgbClr val="3EB1C8"/>
                </a:solidFill>
              </a:rPr>
              <a:t>IDENTIFICAZIONE DEL CLUSTER DI RIFERIMENTO E DEI KPI APPLICABILI</a:t>
            </a:r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E278FE94-30C8-4ABE-86F7-17D005F594C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76225" y="219380"/>
            <a:ext cx="7428442" cy="738282"/>
          </a:xfrm>
        </p:spPr>
        <p:txBody>
          <a:bodyPr/>
          <a:lstStyle/>
          <a:p>
            <a:r>
              <a:rPr lang="en-US" dirty="0"/>
              <a:t>La UNI/</a:t>
            </a:r>
            <a:r>
              <a:rPr lang="en-US" dirty="0" err="1"/>
              <a:t>PdR</a:t>
            </a:r>
            <a:r>
              <a:rPr lang="en-US" dirty="0"/>
              <a:t> 125:2022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7D465A8-C2F1-48B1-B5EB-AF8679CE3CF2}"/>
              </a:ext>
            </a:extLst>
          </p:cNvPr>
          <p:cNvSpPr txBox="1"/>
          <p:nvPr/>
        </p:nvSpPr>
        <p:spPr>
          <a:xfrm>
            <a:off x="292894" y="1557470"/>
            <a:ext cx="85582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dirty="0">
                <a:solidFill>
                  <a:srgbClr val="4C4E4E"/>
                </a:solidFill>
              </a:rPr>
              <a:t>In accordo al cluster di </a:t>
            </a:r>
            <a:r>
              <a:rPr lang="it-IT" dirty="0" err="1">
                <a:solidFill>
                  <a:srgbClr val="4C4E4E"/>
                </a:solidFill>
              </a:rPr>
              <a:t>appartenza</a:t>
            </a:r>
            <a:r>
              <a:rPr lang="it-IT" dirty="0">
                <a:solidFill>
                  <a:srgbClr val="4C4E4E"/>
                </a:solidFill>
              </a:rPr>
              <a:t> dell’organizzazione </a:t>
            </a:r>
            <a:r>
              <a:rPr lang="it-IT" dirty="0" err="1">
                <a:solidFill>
                  <a:srgbClr val="4C4E4E"/>
                </a:solidFill>
              </a:rPr>
              <a:t>auditata</a:t>
            </a:r>
            <a:r>
              <a:rPr lang="it-IT" dirty="0">
                <a:solidFill>
                  <a:srgbClr val="4C4E4E"/>
                </a:solidFill>
              </a:rPr>
              <a:t>, è necessario considerare un diverso set di KPI da rispettare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EE88C54-75E9-4604-B89A-9C13EC9A89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2173514"/>
              </p:ext>
            </p:extLst>
          </p:nvPr>
        </p:nvGraphicFramePr>
        <p:xfrm>
          <a:off x="611798" y="2434247"/>
          <a:ext cx="7920403" cy="2051782"/>
        </p:xfrm>
        <a:graphic>
          <a:graphicData uri="http://schemas.openxmlformats.org/drawingml/2006/table">
            <a:tbl>
              <a:tblPr>
                <a:tableStyleId>{BDBED569-4797-4DF1-A0F4-6AAB3CD982D8}</a:tableStyleId>
              </a:tblPr>
              <a:tblGrid>
                <a:gridCol w="828659">
                  <a:extLst>
                    <a:ext uri="{9D8B030D-6E8A-4147-A177-3AD203B41FA5}">
                      <a16:colId xmlns:a16="http://schemas.microsoft.com/office/drawing/2014/main" val="350948410"/>
                    </a:ext>
                  </a:extLst>
                </a:gridCol>
                <a:gridCol w="875485">
                  <a:extLst>
                    <a:ext uri="{9D8B030D-6E8A-4147-A177-3AD203B41FA5}">
                      <a16:colId xmlns:a16="http://schemas.microsoft.com/office/drawing/2014/main" val="2031413160"/>
                    </a:ext>
                  </a:extLst>
                </a:gridCol>
                <a:gridCol w="1717297">
                  <a:extLst>
                    <a:ext uri="{9D8B030D-6E8A-4147-A177-3AD203B41FA5}">
                      <a16:colId xmlns:a16="http://schemas.microsoft.com/office/drawing/2014/main" val="4049096243"/>
                    </a:ext>
                  </a:extLst>
                </a:gridCol>
                <a:gridCol w="4498962">
                  <a:extLst>
                    <a:ext uri="{9D8B030D-6E8A-4147-A177-3AD203B41FA5}">
                      <a16:colId xmlns:a16="http://schemas.microsoft.com/office/drawing/2014/main" val="2800048784"/>
                    </a:ext>
                  </a:extLst>
                </a:gridCol>
              </a:tblGrid>
              <a:tr h="43449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FASCIA </a:t>
                      </a:r>
                      <a:endParaRPr lang="it-IT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CLUSTER</a:t>
                      </a:r>
                      <a:endParaRPr lang="it-IT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NUMERO DI ADDETTI</a:t>
                      </a:r>
                      <a:endParaRPr lang="it-IT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INDICATORI</a:t>
                      </a:r>
                      <a:endParaRPr lang="it-IT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6824952"/>
                  </a:ext>
                </a:extLst>
              </a:tr>
              <a:tr h="313802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 dirty="0">
                          <a:effectLst/>
                        </a:rPr>
                        <a:t>1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 dirty="0">
                          <a:effectLst/>
                        </a:rPr>
                        <a:t>MICRO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 dirty="0">
                          <a:effectLst/>
                        </a:rPr>
                        <a:t>1-9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>
                          <a:effectLst/>
                        </a:rPr>
                        <a:t>5.2.1, 5.3.1, 5.4.1, 5.4.6, 5.5.1, 5.6.1, 5.7.2, 5.7.3</a:t>
                      </a:r>
                      <a:endParaRPr lang="it-IT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159666220"/>
                  </a:ext>
                </a:extLst>
              </a:tr>
              <a:tr h="43449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>
                          <a:effectLst/>
                        </a:rPr>
                        <a:t>2</a:t>
                      </a:r>
                      <a:endParaRPr lang="it-IT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>
                          <a:effectLst/>
                        </a:rPr>
                        <a:t>PICCOLA</a:t>
                      </a:r>
                      <a:endParaRPr lang="it-IT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 dirty="0">
                          <a:effectLst/>
                        </a:rPr>
                        <a:t>10-49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>
                          <a:effectLst/>
                        </a:rPr>
                        <a:t>5.2.1, 5.2.3,5.2.5, 5.3.1, 5.3.2, 5.4.1, 5.4.4, 5.4.6,5.5.1, 5.5.3, 5.6.1, 5.7.2, 5.7.3</a:t>
                      </a:r>
                      <a:endParaRPr lang="it-IT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83826167"/>
                  </a:ext>
                </a:extLst>
              </a:tr>
              <a:tr h="43449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>
                          <a:effectLst/>
                        </a:rPr>
                        <a:t>3</a:t>
                      </a:r>
                      <a:endParaRPr lang="it-IT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 dirty="0">
                          <a:effectLst/>
                        </a:rPr>
                        <a:t>MEDIA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>
                          <a:effectLst/>
                        </a:rPr>
                        <a:t>50-249</a:t>
                      </a:r>
                      <a:endParaRPr lang="it-IT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 dirty="0">
                          <a:effectLst/>
                        </a:rPr>
                        <a:t>tutti i KPI ad eccezione 5.5.1, 5.5.3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6559686"/>
                  </a:ext>
                </a:extLst>
              </a:tr>
              <a:tr h="43449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>
                          <a:effectLst/>
                        </a:rPr>
                        <a:t>4</a:t>
                      </a:r>
                      <a:endParaRPr lang="it-IT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>
                          <a:effectLst/>
                        </a:rPr>
                        <a:t>GRANDE</a:t>
                      </a:r>
                      <a:endParaRPr lang="it-IT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>
                          <a:effectLst/>
                        </a:rPr>
                        <a:t>250 e oltre</a:t>
                      </a:r>
                      <a:endParaRPr lang="it-IT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 dirty="0">
                          <a:effectLst/>
                        </a:rPr>
                        <a:t>tutti i KPI ad eccezione 5.5.1, 5.5.3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410128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5978523"/>
      </p:ext>
    </p:extLst>
  </p:cSld>
  <p:clrMapOvr>
    <a:masterClrMapping/>
  </p:clrMapOvr>
  <p:transition spd="slow"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1D48AC06-D7D4-405D-A1B7-1999422EBDF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76225" y="219380"/>
            <a:ext cx="7428442" cy="738282"/>
          </a:xfrm>
        </p:spPr>
        <p:txBody>
          <a:bodyPr/>
          <a:lstStyle/>
          <a:p>
            <a:r>
              <a:rPr lang="en-US" dirty="0"/>
              <a:t>La UNI/</a:t>
            </a:r>
            <a:r>
              <a:rPr lang="en-US" dirty="0" err="1"/>
              <a:t>PdR</a:t>
            </a:r>
            <a:r>
              <a:rPr lang="en-US" dirty="0"/>
              <a:t> 125:2022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55CF24B-9884-4874-8F50-2B2CF4DEE355}"/>
              </a:ext>
            </a:extLst>
          </p:cNvPr>
          <p:cNvSpPr/>
          <p:nvPr/>
        </p:nvSpPr>
        <p:spPr>
          <a:xfrm>
            <a:off x="276225" y="1188138"/>
            <a:ext cx="85748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b="1" dirty="0">
                <a:solidFill>
                  <a:srgbClr val="3EB1C8"/>
                </a:solidFill>
              </a:rPr>
              <a:t>MISURAZIONE E PUNTEGGIO DEI KPI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152E6A4-1A87-4259-A2FA-4B3F7BDF1740}"/>
              </a:ext>
            </a:extLst>
          </p:cNvPr>
          <p:cNvSpPr txBox="1"/>
          <p:nvPr/>
        </p:nvSpPr>
        <p:spPr>
          <a:xfrm>
            <a:off x="399105" y="4324980"/>
            <a:ext cx="834579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800" u="none" strike="noStrike" dirty="0">
                <a:effectLst/>
              </a:rPr>
              <a:t>Ogni singolo indicatore è associato a un punteggio il cui raggiungimento o meno viene ponderato per il peso dell’Area di appartenenza. </a:t>
            </a:r>
            <a:endParaRPr lang="it-IT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EA9DA1F-D87A-4027-BBDB-3944D6C27C73}"/>
              </a:ext>
            </a:extLst>
          </p:cNvPr>
          <p:cNvSpPr/>
          <p:nvPr/>
        </p:nvSpPr>
        <p:spPr>
          <a:xfrm>
            <a:off x="3165643" y="1647168"/>
            <a:ext cx="5579265" cy="843808"/>
          </a:xfrm>
          <a:prstGeom prst="rect">
            <a:avLst/>
          </a:prstGeom>
          <a:solidFill>
            <a:srgbClr val="13294B"/>
          </a:solidFill>
          <a:ln w="38100">
            <a:solidFill>
              <a:srgbClr val="3EB1C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fontAlgn="ctr"/>
            <a:r>
              <a:rPr lang="it-IT" sz="1800" u="none" strike="noStrike" dirty="0">
                <a:effectLst/>
              </a:rPr>
              <a:t>sono misurati in termini di presenza o non presenza</a:t>
            </a:r>
            <a:endParaRPr lang="it-IT" sz="18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B31F1A3-B8AF-491C-9C04-4FC6C5C79DAE}"/>
              </a:ext>
            </a:extLst>
          </p:cNvPr>
          <p:cNvSpPr/>
          <p:nvPr/>
        </p:nvSpPr>
        <p:spPr>
          <a:xfrm>
            <a:off x="399105" y="1647168"/>
            <a:ext cx="2625456" cy="843808"/>
          </a:xfrm>
          <a:prstGeom prst="rect">
            <a:avLst/>
          </a:prstGeom>
          <a:solidFill>
            <a:srgbClr val="3EB1C8"/>
          </a:solidFill>
          <a:ln w="38100">
            <a:solidFill>
              <a:srgbClr val="3EB1C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INDICATORI QUALITATIVI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6083F82-CEAF-483F-9315-91AE7178F118}"/>
              </a:ext>
            </a:extLst>
          </p:cNvPr>
          <p:cNvSpPr/>
          <p:nvPr/>
        </p:nvSpPr>
        <p:spPr>
          <a:xfrm>
            <a:off x="3165644" y="2624470"/>
            <a:ext cx="5579264" cy="1494237"/>
          </a:xfrm>
          <a:prstGeom prst="rect">
            <a:avLst/>
          </a:prstGeom>
          <a:solidFill>
            <a:srgbClr val="13294B"/>
          </a:solidFill>
          <a:ln w="38100">
            <a:solidFill>
              <a:srgbClr val="3EB1C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Clr>
                <a:srgbClr val="3EB1C8"/>
              </a:buClr>
            </a:pPr>
            <a:r>
              <a:rPr lang="it-IT" sz="1800" u="none" strike="noStrike" dirty="0">
                <a:effectLst/>
              </a:rPr>
              <a:t>sono misurati in termini </a:t>
            </a:r>
          </a:p>
          <a:p>
            <a:pPr marL="285750" lvl="0" indent="-285750">
              <a:buClr>
                <a:srgbClr val="3EB1C8"/>
              </a:buClr>
              <a:buFont typeface="Arial" panose="020B0604020202020204" pitchFamily="34" charset="0"/>
              <a:buChar char="•"/>
            </a:pPr>
            <a:r>
              <a:rPr lang="it-IT" sz="1800" u="none" strike="noStrike" dirty="0">
                <a:effectLst/>
              </a:rPr>
              <a:t>di delta % rispetto a un valore interno aziendale </a:t>
            </a:r>
          </a:p>
          <a:p>
            <a:pPr marL="285750" lvl="0" indent="-285750">
              <a:buClr>
                <a:srgbClr val="3EB1C8"/>
              </a:buClr>
              <a:buFont typeface="Arial" panose="020B0604020202020204" pitchFamily="34" charset="0"/>
              <a:buChar char="•"/>
            </a:pPr>
            <a:r>
              <a:rPr lang="it-IT" sz="1800" u="none" strike="noStrike" dirty="0">
                <a:effectLst/>
              </a:rPr>
              <a:t>o al valore medio di riferimento nazionale </a:t>
            </a:r>
          </a:p>
          <a:p>
            <a:pPr marL="285750" lvl="0" indent="-285750">
              <a:buClr>
                <a:srgbClr val="3EB1C8"/>
              </a:buClr>
              <a:buFont typeface="Arial" panose="020B0604020202020204" pitchFamily="34" charset="0"/>
              <a:buChar char="•"/>
            </a:pPr>
            <a:r>
              <a:rPr lang="it-IT" sz="1800" u="none" strike="noStrike" dirty="0">
                <a:effectLst/>
              </a:rPr>
              <a:t>o del tipo di attività economica (codice ATECO di appartenenza)</a:t>
            </a:r>
            <a:endParaRPr lang="it-IT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A1B377F-2998-4175-8C3A-8B16B9658965}"/>
              </a:ext>
            </a:extLst>
          </p:cNvPr>
          <p:cNvSpPr/>
          <p:nvPr/>
        </p:nvSpPr>
        <p:spPr>
          <a:xfrm>
            <a:off x="399106" y="2628224"/>
            <a:ext cx="2625455" cy="1490483"/>
          </a:xfrm>
          <a:prstGeom prst="rect">
            <a:avLst/>
          </a:prstGeom>
          <a:solidFill>
            <a:srgbClr val="3EB1C8"/>
          </a:solidFill>
          <a:ln w="38100">
            <a:solidFill>
              <a:srgbClr val="3EB1C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INDICATORI QUANTITATIVI</a:t>
            </a:r>
          </a:p>
        </p:txBody>
      </p:sp>
    </p:spTree>
    <p:extLst>
      <p:ext uri="{BB962C8B-B14F-4D97-AF65-F5344CB8AC3E}">
        <p14:creationId xmlns:p14="http://schemas.microsoft.com/office/powerpoint/2010/main" val="163061714"/>
      </p:ext>
    </p:extLst>
  </p:cSld>
  <p:clrMapOvr>
    <a:masterClrMapping/>
  </p:clrMapOvr>
  <p:transition spd="slow"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98B9CE-6106-7545-B3BD-714F18AA733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La UNI/</a:t>
            </a:r>
            <a:r>
              <a:rPr lang="en-US" dirty="0" err="1"/>
              <a:t>PdR</a:t>
            </a:r>
            <a:r>
              <a:rPr lang="en-US" dirty="0"/>
              <a:t> 125:2022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749384-5C03-8649-87F7-9A5C603E685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99098" y="1142786"/>
            <a:ext cx="8582030" cy="376238"/>
          </a:xfrm>
        </p:spPr>
        <p:txBody>
          <a:bodyPr/>
          <a:lstStyle/>
          <a:p>
            <a:r>
              <a:rPr lang="it-IT" sz="1600" b="1" dirty="0">
                <a:solidFill>
                  <a:srgbClr val="3EB1C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CAPITOLO 6:</a:t>
            </a:r>
            <a:endParaRPr lang="it-IT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Picture 30" descr="Text, icon&#10;&#10;Description automatically generated">
            <a:extLst>
              <a:ext uri="{FF2B5EF4-FFF2-40B4-BE49-F238E27FC236}">
                <a16:creationId xmlns:a16="http://schemas.microsoft.com/office/drawing/2014/main" id="{8601CAC0-EBDA-43A5-83AE-3EAEA19F8E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2898" y="1230520"/>
            <a:ext cx="780618" cy="780618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844F95B0-716F-492C-B839-66D4D8AFE78B}"/>
              </a:ext>
            </a:extLst>
          </p:cNvPr>
          <p:cNvSpPr/>
          <p:nvPr/>
        </p:nvSpPr>
        <p:spPr>
          <a:xfrm>
            <a:off x="1192848" y="1829052"/>
            <a:ext cx="4617184" cy="539639"/>
          </a:xfrm>
          <a:prstGeom prst="rect">
            <a:avLst/>
          </a:prstGeom>
          <a:solidFill>
            <a:srgbClr val="13294B"/>
          </a:solidFill>
          <a:ln w="38100">
            <a:solidFill>
              <a:srgbClr val="3EB1C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Clr>
                <a:srgbClr val="3EB1C8"/>
              </a:buClr>
            </a:pP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POLITICHE DI PARITÀ DI GENERE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2E4F4EB1-D4C0-4B7A-ACC6-9DB625CD487E}"/>
              </a:ext>
            </a:extLst>
          </p:cNvPr>
          <p:cNvSpPr/>
          <p:nvPr/>
        </p:nvSpPr>
        <p:spPr>
          <a:xfrm>
            <a:off x="399098" y="1829054"/>
            <a:ext cx="793751" cy="539638"/>
          </a:xfrm>
          <a:prstGeom prst="rect">
            <a:avLst/>
          </a:prstGeom>
          <a:solidFill>
            <a:srgbClr val="3EB1C8"/>
          </a:solidFill>
          <a:ln w="38100">
            <a:solidFill>
              <a:srgbClr val="3EB1C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6.1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5323607-0044-4748-B617-06E5AB29C978}"/>
              </a:ext>
            </a:extLst>
          </p:cNvPr>
          <p:cNvSpPr/>
          <p:nvPr/>
        </p:nvSpPr>
        <p:spPr>
          <a:xfrm>
            <a:off x="1192849" y="2533407"/>
            <a:ext cx="4617184" cy="539638"/>
          </a:xfrm>
          <a:prstGeom prst="rect">
            <a:avLst/>
          </a:prstGeom>
          <a:solidFill>
            <a:srgbClr val="13294B"/>
          </a:solidFill>
          <a:ln w="38100">
            <a:solidFill>
              <a:srgbClr val="3EB1C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Clr>
                <a:srgbClr val="3EB1C8"/>
              </a:buClr>
            </a:pP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PIANIFICAZIONE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5EBC54F-35F0-46B1-8DE0-29959686FDC5}"/>
              </a:ext>
            </a:extLst>
          </p:cNvPr>
          <p:cNvSpPr/>
          <p:nvPr/>
        </p:nvSpPr>
        <p:spPr>
          <a:xfrm>
            <a:off x="399099" y="2533408"/>
            <a:ext cx="793751" cy="539637"/>
          </a:xfrm>
          <a:prstGeom prst="rect">
            <a:avLst/>
          </a:prstGeom>
          <a:solidFill>
            <a:srgbClr val="3EB1C8"/>
          </a:solidFill>
          <a:ln w="38100">
            <a:solidFill>
              <a:srgbClr val="3EB1C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6.2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57D987F-A365-4A7B-B23A-83AE322BD7CD}"/>
              </a:ext>
            </a:extLst>
          </p:cNvPr>
          <p:cNvSpPr/>
          <p:nvPr/>
        </p:nvSpPr>
        <p:spPr>
          <a:xfrm>
            <a:off x="1192848" y="3237760"/>
            <a:ext cx="4617184" cy="793752"/>
          </a:xfrm>
          <a:prstGeom prst="rect">
            <a:avLst/>
          </a:prstGeom>
          <a:solidFill>
            <a:srgbClr val="13294B"/>
          </a:solidFill>
          <a:ln w="38100">
            <a:solidFill>
              <a:srgbClr val="3EB1C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Clr>
                <a:srgbClr val="3EB1C8"/>
              </a:buClr>
            </a:pP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ATTUAZIONE DELLE AZIONI DEL PIANO STRATEGICO E MONITORAGGIO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CD34043-698A-4C75-988B-078B57BC41EB}"/>
              </a:ext>
            </a:extLst>
          </p:cNvPr>
          <p:cNvSpPr/>
          <p:nvPr/>
        </p:nvSpPr>
        <p:spPr>
          <a:xfrm>
            <a:off x="399098" y="3237761"/>
            <a:ext cx="793751" cy="793751"/>
          </a:xfrm>
          <a:prstGeom prst="rect">
            <a:avLst/>
          </a:prstGeom>
          <a:solidFill>
            <a:srgbClr val="3EB1C8"/>
          </a:solidFill>
          <a:ln w="38100">
            <a:solidFill>
              <a:srgbClr val="3EB1C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6.3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893E14FE-7DD5-4E3D-92DD-90EEE298D713}"/>
              </a:ext>
            </a:extLst>
          </p:cNvPr>
          <p:cNvSpPr/>
          <p:nvPr/>
        </p:nvSpPr>
        <p:spPr>
          <a:xfrm>
            <a:off x="1192848" y="4195770"/>
            <a:ext cx="4617184" cy="396876"/>
          </a:xfrm>
          <a:prstGeom prst="rect">
            <a:avLst/>
          </a:prstGeom>
          <a:solidFill>
            <a:srgbClr val="13294B"/>
          </a:solidFill>
          <a:ln w="38100">
            <a:solidFill>
              <a:srgbClr val="3EB1C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Clr>
                <a:srgbClr val="3EB1C8"/>
              </a:buClr>
            </a:pP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SISTEMA DI GESTIONE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029682F3-0A66-4117-BD6A-0C8B37F6D448}"/>
              </a:ext>
            </a:extLst>
          </p:cNvPr>
          <p:cNvSpPr/>
          <p:nvPr/>
        </p:nvSpPr>
        <p:spPr>
          <a:xfrm>
            <a:off x="399098" y="4195772"/>
            <a:ext cx="793751" cy="396876"/>
          </a:xfrm>
          <a:prstGeom prst="rect">
            <a:avLst/>
          </a:prstGeom>
          <a:solidFill>
            <a:srgbClr val="3EB1C8"/>
          </a:solidFill>
          <a:ln w="38100">
            <a:solidFill>
              <a:srgbClr val="3EB1C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6.4</a:t>
            </a:r>
          </a:p>
        </p:txBody>
      </p:sp>
    </p:spTree>
    <p:extLst>
      <p:ext uri="{BB962C8B-B14F-4D97-AF65-F5344CB8AC3E}">
        <p14:creationId xmlns:p14="http://schemas.microsoft.com/office/powerpoint/2010/main" val="4040699706"/>
      </p:ext>
    </p:extLst>
  </p:cSld>
  <p:clrMapOvr>
    <a:masterClrMapping/>
  </p:clrMapOvr>
  <p:transition spd="slow"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100;p14">
            <a:extLst>
              <a:ext uri="{FF2B5EF4-FFF2-40B4-BE49-F238E27FC236}">
                <a16:creationId xmlns:a16="http://schemas.microsoft.com/office/drawing/2014/main" id="{D2E4339C-FE6A-2E42-8659-7A30AE319A9E}"/>
              </a:ext>
            </a:extLst>
          </p:cNvPr>
          <p:cNvSpPr/>
          <p:nvPr/>
        </p:nvSpPr>
        <p:spPr>
          <a:xfrm>
            <a:off x="0" y="2917825"/>
            <a:ext cx="9152700" cy="2225675"/>
          </a:xfrm>
          <a:prstGeom prst="rect">
            <a:avLst/>
          </a:prstGeom>
          <a:solidFill>
            <a:srgbClr val="3EB1C8"/>
          </a:solidFill>
          <a:ln w="9525" cap="flat" cmpd="sng">
            <a:solidFill>
              <a:srgbClr val="00B0F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Hexagon 30">
            <a:extLst>
              <a:ext uri="{FF2B5EF4-FFF2-40B4-BE49-F238E27FC236}">
                <a16:creationId xmlns:a16="http://schemas.microsoft.com/office/drawing/2014/main" id="{3A927B33-0051-495E-9F76-DD1719D0F098}"/>
              </a:ext>
            </a:extLst>
          </p:cNvPr>
          <p:cNvSpPr/>
          <p:nvPr/>
        </p:nvSpPr>
        <p:spPr>
          <a:xfrm rot="10800000">
            <a:off x="7263257" y="1922037"/>
            <a:ext cx="1601683" cy="1456024"/>
          </a:xfrm>
          <a:prstGeom prst="hexagon">
            <a:avLst/>
          </a:prstGeom>
          <a:solidFill>
            <a:srgbClr val="0076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646"/>
            <a:endParaRPr lang="en-US" sz="1350" dirty="0">
              <a:solidFill>
                <a:srgbClr val="FFFFFF"/>
              </a:solidFill>
              <a:latin typeface="Calibri" panose="020F0502020204030204"/>
            </a:endParaRPr>
          </a:p>
        </p:txBody>
      </p:sp>
      <p:sp>
        <p:nvSpPr>
          <p:cNvPr id="32" name="Hexagon 31">
            <a:extLst>
              <a:ext uri="{FF2B5EF4-FFF2-40B4-BE49-F238E27FC236}">
                <a16:creationId xmlns:a16="http://schemas.microsoft.com/office/drawing/2014/main" id="{F8F4574A-E147-4D43-B7B9-26140042D0AE}"/>
              </a:ext>
            </a:extLst>
          </p:cNvPr>
          <p:cNvSpPr/>
          <p:nvPr/>
        </p:nvSpPr>
        <p:spPr>
          <a:xfrm rot="10800000">
            <a:off x="7047016" y="1915980"/>
            <a:ext cx="1601685" cy="1456025"/>
          </a:xfrm>
          <a:prstGeom prst="hexagon">
            <a:avLst/>
          </a:prstGeom>
          <a:solidFill>
            <a:srgbClr val="3EB1C8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646"/>
            <a:endParaRPr lang="en-US" sz="135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17D71B6-8A9F-451F-87D0-1083A64ED239}"/>
              </a:ext>
            </a:extLst>
          </p:cNvPr>
          <p:cNvSpPr/>
          <p:nvPr/>
        </p:nvSpPr>
        <p:spPr>
          <a:xfrm>
            <a:off x="7204422" y="2114349"/>
            <a:ext cx="1400912" cy="710003"/>
          </a:xfrm>
          <a:prstGeom prst="rect">
            <a:avLst/>
          </a:prstGeom>
        </p:spPr>
        <p:txBody>
          <a:bodyPr wrap="square" lIns="68580" tIns="34290" rIns="68580" bIns="34290" anchor="t">
            <a:spAutoFit/>
          </a:bodyPr>
          <a:lstStyle/>
          <a:p>
            <a:pPr algn="ctr" defTabSz="685646"/>
            <a:r>
              <a:rPr lang="en-US" sz="1388" b="1">
                <a:solidFill>
                  <a:schemeClr val="bg1"/>
                </a:solidFill>
                <a:latin typeface="Arial" panose="020B0604020202020204" pitchFamily="34" charset="0"/>
                <a:ea typeface="Roboto Lt"/>
                <a:cs typeface="Arial" panose="020B0604020202020204" pitchFamily="34" charset="0"/>
              </a:rPr>
              <a:t>1° e 2° </a:t>
            </a:r>
            <a:r>
              <a:rPr lang="en-US" sz="1388" b="1" err="1">
                <a:solidFill>
                  <a:schemeClr val="bg1"/>
                </a:solidFill>
                <a:latin typeface="Arial" panose="020B0604020202020204" pitchFamily="34" charset="0"/>
                <a:ea typeface="Roboto Lt"/>
                <a:cs typeface="Arial" panose="020B0604020202020204" pitchFamily="34" charset="0"/>
              </a:rPr>
              <a:t>Sorveglianza</a:t>
            </a:r>
            <a:r>
              <a:rPr lang="en-US" sz="1388" b="1">
                <a:solidFill>
                  <a:schemeClr val="bg1"/>
                </a:solidFill>
                <a:latin typeface="Arial" panose="020B0604020202020204" pitchFamily="34" charset="0"/>
                <a:ea typeface="Roboto Lt"/>
                <a:cs typeface="Arial" panose="020B0604020202020204" pitchFamily="34" charset="0"/>
              </a:rPr>
              <a:t> </a:t>
            </a:r>
            <a:r>
              <a:rPr lang="en-US" sz="1388" b="1" err="1">
                <a:solidFill>
                  <a:schemeClr val="bg1"/>
                </a:solidFill>
                <a:latin typeface="Arial" panose="020B0604020202020204" pitchFamily="34" charset="0"/>
                <a:ea typeface="Roboto Lt"/>
                <a:cs typeface="Arial" panose="020B0604020202020204" pitchFamily="34" charset="0"/>
              </a:rPr>
              <a:t>annuale</a:t>
            </a:r>
            <a:endParaRPr lang="en-US" sz="1388" b="1">
              <a:solidFill>
                <a:schemeClr val="bg1"/>
              </a:solidFill>
              <a:latin typeface="Arial" panose="020B0604020202020204" pitchFamily="34" charset="0"/>
              <a:ea typeface="Roboto Lt"/>
              <a:cs typeface="Arial" panose="020B0604020202020204" pitchFamily="34" charset="0"/>
            </a:endParaRPr>
          </a:p>
        </p:txBody>
      </p:sp>
      <p:sp>
        <p:nvSpPr>
          <p:cNvPr id="53" name="Hexagon 52">
            <a:extLst>
              <a:ext uri="{FF2B5EF4-FFF2-40B4-BE49-F238E27FC236}">
                <a16:creationId xmlns:a16="http://schemas.microsoft.com/office/drawing/2014/main" id="{8BBACF11-9C59-2248-A81F-F1CED5946B6E}"/>
              </a:ext>
            </a:extLst>
          </p:cNvPr>
          <p:cNvSpPr/>
          <p:nvPr/>
        </p:nvSpPr>
        <p:spPr>
          <a:xfrm rot="10800000">
            <a:off x="5309833" y="1626443"/>
            <a:ext cx="1601683" cy="1456024"/>
          </a:xfrm>
          <a:prstGeom prst="hexagon">
            <a:avLst/>
          </a:prstGeom>
          <a:solidFill>
            <a:srgbClr val="0076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646"/>
            <a:endParaRPr lang="en-US" sz="1350">
              <a:solidFill>
                <a:srgbClr val="FFFFFF"/>
              </a:solidFill>
              <a:latin typeface="Calibri" panose="020F0502020204030204"/>
            </a:endParaRPr>
          </a:p>
        </p:txBody>
      </p:sp>
      <p:sp>
        <p:nvSpPr>
          <p:cNvPr id="55" name="Hexagon 54">
            <a:extLst>
              <a:ext uri="{FF2B5EF4-FFF2-40B4-BE49-F238E27FC236}">
                <a16:creationId xmlns:a16="http://schemas.microsoft.com/office/drawing/2014/main" id="{C1450FD8-5A8C-9042-BF28-BC586F0FE10E}"/>
              </a:ext>
            </a:extLst>
          </p:cNvPr>
          <p:cNvSpPr/>
          <p:nvPr/>
        </p:nvSpPr>
        <p:spPr>
          <a:xfrm rot="10800000">
            <a:off x="5093591" y="1620388"/>
            <a:ext cx="1601685" cy="1456025"/>
          </a:xfrm>
          <a:prstGeom prst="hexagon">
            <a:avLst/>
          </a:prstGeom>
          <a:solidFill>
            <a:srgbClr val="3EB1C8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646"/>
            <a:endParaRPr lang="en-US" sz="135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Hexagon 46">
            <a:extLst>
              <a:ext uri="{FF2B5EF4-FFF2-40B4-BE49-F238E27FC236}">
                <a16:creationId xmlns:a16="http://schemas.microsoft.com/office/drawing/2014/main" id="{6B555AF7-F932-A64A-AA69-78AB08AD315E}"/>
              </a:ext>
            </a:extLst>
          </p:cNvPr>
          <p:cNvSpPr/>
          <p:nvPr/>
        </p:nvSpPr>
        <p:spPr>
          <a:xfrm rot="10800000">
            <a:off x="4043693" y="2200321"/>
            <a:ext cx="1601683" cy="1456024"/>
          </a:xfrm>
          <a:prstGeom prst="hexagon">
            <a:avLst/>
          </a:prstGeom>
          <a:solidFill>
            <a:srgbClr val="0076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646"/>
            <a:endParaRPr lang="en-US" sz="1350">
              <a:solidFill>
                <a:srgbClr val="FFFFFF"/>
              </a:solidFill>
              <a:latin typeface="Calibri" panose="020F0502020204030204"/>
            </a:endParaRPr>
          </a:p>
        </p:txBody>
      </p:sp>
      <p:sp>
        <p:nvSpPr>
          <p:cNvPr id="48" name="Hexagon 47">
            <a:extLst>
              <a:ext uri="{FF2B5EF4-FFF2-40B4-BE49-F238E27FC236}">
                <a16:creationId xmlns:a16="http://schemas.microsoft.com/office/drawing/2014/main" id="{408EBE79-3FF7-AD46-B074-AD69C172238E}"/>
              </a:ext>
            </a:extLst>
          </p:cNvPr>
          <p:cNvSpPr/>
          <p:nvPr/>
        </p:nvSpPr>
        <p:spPr>
          <a:xfrm rot="10800000">
            <a:off x="3827450" y="2194267"/>
            <a:ext cx="1601685" cy="1456025"/>
          </a:xfrm>
          <a:prstGeom prst="hexagon">
            <a:avLst/>
          </a:prstGeom>
          <a:solidFill>
            <a:srgbClr val="3EB1C8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646"/>
            <a:endParaRPr lang="en-US" sz="135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Hexagon 49">
            <a:extLst>
              <a:ext uri="{FF2B5EF4-FFF2-40B4-BE49-F238E27FC236}">
                <a16:creationId xmlns:a16="http://schemas.microsoft.com/office/drawing/2014/main" id="{56BDAE86-CE5C-7C42-838C-2F0E67AA9DDD}"/>
              </a:ext>
            </a:extLst>
          </p:cNvPr>
          <p:cNvSpPr/>
          <p:nvPr/>
        </p:nvSpPr>
        <p:spPr>
          <a:xfrm rot="10800000">
            <a:off x="2680718" y="1633056"/>
            <a:ext cx="1646554" cy="1462360"/>
          </a:xfrm>
          <a:prstGeom prst="hexagon">
            <a:avLst/>
          </a:prstGeom>
          <a:solidFill>
            <a:srgbClr val="0076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646"/>
            <a:endParaRPr lang="en-US" sz="1350">
              <a:solidFill>
                <a:srgbClr val="FFFFFF"/>
              </a:solidFill>
              <a:latin typeface="Calibri" panose="020F0502020204030204"/>
            </a:endParaRPr>
          </a:p>
        </p:txBody>
      </p:sp>
      <p:sp>
        <p:nvSpPr>
          <p:cNvPr id="51" name="Hexagon 50">
            <a:extLst>
              <a:ext uri="{FF2B5EF4-FFF2-40B4-BE49-F238E27FC236}">
                <a16:creationId xmlns:a16="http://schemas.microsoft.com/office/drawing/2014/main" id="{78C298AB-D34C-F743-A88A-2D33680851DC}"/>
              </a:ext>
            </a:extLst>
          </p:cNvPr>
          <p:cNvSpPr/>
          <p:nvPr/>
        </p:nvSpPr>
        <p:spPr>
          <a:xfrm rot="10800000">
            <a:off x="2515942" y="1626721"/>
            <a:ext cx="1601685" cy="1456025"/>
          </a:xfrm>
          <a:prstGeom prst="hexagon">
            <a:avLst/>
          </a:prstGeom>
          <a:solidFill>
            <a:srgbClr val="3EB1C8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646"/>
            <a:endParaRPr lang="en-US" sz="135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Hexagon 41">
            <a:extLst>
              <a:ext uri="{FF2B5EF4-FFF2-40B4-BE49-F238E27FC236}">
                <a16:creationId xmlns:a16="http://schemas.microsoft.com/office/drawing/2014/main" id="{BF424F8D-2AB1-8E4F-96BF-7FC98790DABE}"/>
              </a:ext>
            </a:extLst>
          </p:cNvPr>
          <p:cNvSpPr/>
          <p:nvPr/>
        </p:nvSpPr>
        <p:spPr>
          <a:xfrm rot="10800000">
            <a:off x="1430790" y="2194265"/>
            <a:ext cx="1601683" cy="1456024"/>
          </a:xfrm>
          <a:prstGeom prst="hexagon">
            <a:avLst/>
          </a:prstGeom>
          <a:solidFill>
            <a:srgbClr val="0076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646"/>
            <a:endParaRPr lang="en-US" sz="1350">
              <a:solidFill>
                <a:srgbClr val="FFFFFF"/>
              </a:solidFill>
              <a:latin typeface="Calibri" panose="020F0502020204030204"/>
            </a:endParaRPr>
          </a:p>
        </p:txBody>
      </p:sp>
      <p:sp>
        <p:nvSpPr>
          <p:cNvPr id="43" name="Hexagon 42">
            <a:extLst>
              <a:ext uri="{FF2B5EF4-FFF2-40B4-BE49-F238E27FC236}">
                <a16:creationId xmlns:a16="http://schemas.microsoft.com/office/drawing/2014/main" id="{79FDAB4B-3060-344E-AB59-168DFF0A4321}"/>
              </a:ext>
            </a:extLst>
          </p:cNvPr>
          <p:cNvSpPr/>
          <p:nvPr/>
        </p:nvSpPr>
        <p:spPr>
          <a:xfrm rot="10800000">
            <a:off x="1219925" y="2187927"/>
            <a:ext cx="1601685" cy="1462361"/>
          </a:xfrm>
          <a:prstGeom prst="hexagon">
            <a:avLst/>
          </a:prstGeom>
          <a:solidFill>
            <a:srgbClr val="3EB1C8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646"/>
            <a:endParaRPr lang="en-US" sz="135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Hexagon 38">
            <a:extLst>
              <a:ext uri="{FF2B5EF4-FFF2-40B4-BE49-F238E27FC236}">
                <a16:creationId xmlns:a16="http://schemas.microsoft.com/office/drawing/2014/main" id="{EEA1BB98-E5B8-DB4A-BE87-F7F561E3CD8F}"/>
              </a:ext>
            </a:extLst>
          </p:cNvPr>
          <p:cNvSpPr/>
          <p:nvPr/>
        </p:nvSpPr>
        <p:spPr>
          <a:xfrm rot="10800000">
            <a:off x="240122" y="1620387"/>
            <a:ext cx="1601683" cy="1456024"/>
          </a:xfrm>
          <a:prstGeom prst="hexagon">
            <a:avLst/>
          </a:prstGeom>
          <a:solidFill>
            <a:srgbClr val="0076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646"/>
            <a:endParaRPr lang="en-US" sz="135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Hexagon 39">
            <a:extLst>
              <a:ext uri="{FF2B5EF4-FFF2-40B4-BE49-F238E27FC236}">
                <a16:creationId xmlns:a16="http://schemas.microsoft.com/office/drawing/2014/main" id="{F378E4F4-322E-F045-9978-FA4C77501A12}"/>
              </a:ext>
            </a:extLst>
          </p:cNvPr>
          <p:cNvSpPr/>
          <p:nvPr/>
        </p:nvSpPr>
        <p:spPr>
          <a:xfrm rot="10800000">
            <a:off x="52857" y="1620383"/>
            <a:ext cx="1601685" cy="1456025"/>
          </a:xfrm>
          <a:prstGeom prst="hexagon">
            <a:avLst/>
          </a:prstGeom>
          <a:solidFill>
            <a:srgbClr val="3EB1C8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646"/>
            <a:endParaRPr lang="en-US" sz="1350">
              <a:solidFill>
                <a:srgbClr val="FFFFFF"/>
              </a:solidFill>
              <a:latin typeface="Calibri" panose="020F0502020204030204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256CB493-E675-C74A-8383-2BA59E9D52FF}"/>
              </a:ext>
            </a:extLst>
          </p:cNvPr>
          <p:cNvSpPr/>
          <p:nvPr/>
        </p:nvSpPr>
        <p:spPr>
          <a:xfrm>
            <a:off x="243852" y="1849922"/>
            <a:ext cx="12968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646"/>
            <a:r>
              <a:rPr lang="en-US" sz="1400" b="1" dirty="0" err="1">
                <a:solidFill>
                  <a:schemeClr val="bg1"/>
                </a:solidFill>
                <a:latin typeface="Arial" panose="020B0604020202020204" pitchFamily="34" charset="0"/>
                <a:ea typeface="Roboto Lt" panose="02000000000000000000" pitchFamily="2" charset="0"/>
                <a:cs typeface="Arial" panose="020B0604020202020204" pitchFamily="34" charset="0"/>
              </a:rPr>
              <a:t>Raccolta</a:t>
            </a: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ea typeface="Roboto Lt" panose="02000000000000000000" pitchFamily="2" charset="0"/>
                <a:cs typeface="Arial" panose="020B0604020202020204" pitchFamily="34" charset="0"/>
              </a:rPr>
              <a:t> </a:t>
            </a:r>
            <a:r>
              <a:rPr lang="en-US" sz="1400" b="1" dirty="0" err="1">
                <a:solidFill>
                  <a:schemeClr val="bg1"/>
                </a:solidFill>
                <a:latin typeface="Arial" panose="020B0604020202020204" pitchFamily="34" charset="0"/>
                <a:ea typeface="Roboto Lt" panose="02000000000000000000" pitchFamily="2" charset="0"/>
                <a:cs typeface="Arial" panose="020B0604020202020204" pitchFamily="34" charset="0"/>
              </a:rPr>
              <a:t>informazioni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Roboto Lt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1CABF17C-B47F-6246-BCB9-38F9CFCD55F1}"/>
              </a:ext>
            </a:extLst>
          </p:cNvPr>
          <p:cNvSpPr/>
          <p:nvPr/>
        </p:nvSpPr>
        <p:spPr>
          <a:xfrm>
            <a:off x="1479194" y="2353921"/>
            <a:ext cx="1332723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646"/>
            <a:r>
              <a:rPr lang="en-US" sz="1300" b="1" dirty="0" err="1">
                <a:solidFill>
                  <a:schemeClr val="bg1"/>
                </a:solidFill>
                <a:latin typeface="Arial" panose="020B0604020202020204" pitchFamily="34" charset="0"/>
                <a:ea typeface="Roboto Lt" panose="02000000000000000000" pitchFamily="2" charset="0"/>
                <a:cs typeface="Arial" panose="020B0604020202020204" pitchFamily="34" charset="0"/>
              </a:rPr>
              <a:t>Offerta</a:t>
            </a:r>
            <a:r>
              <a:rPr lang="en-US" sz="1300" b="1" dirty="0">
                <a:solidFill>
                  <a:schemeClr val="bg1"/>
                </a:solidFill>
                <a:latin typeface="Arial" panose="020B0604020202020204" pitchFamily="34" charset="0"/>
                <a:ea typeface="Roboto Lt" panose="02000000000000000000" pitchFamily="2" charset="0"/>
                <a:cs typeface="Arial" panose="020B0604020202020204" pitchFamily="34" charset="0"/>
              </a:rPr>
              <a:t> </a:t>
            </a:r>
            <a:r>
              <a:rPr lang="en-US" sz="1300" b="1" dirty="0" err="1">
                <a:solidFill>
                  <a:schemeClr val="bg1"/>
                </a:solidFill>
                <a:latin typeface="Arial" panose="020B0604020202020204" pitchFamily="34" charset="0"/>
                <a:ea typeface="Roboto Lt" panose="02000000000000000000" pitchFamily="2" charset="0"/>
                <a:cs typeface="Arial" panose="020B0604020202020204" pitchFamily="34" charset="0"/>
              </a:rPr>
              <a:t>tecnico</a:t>
            </a:r>
            <a:endParaRPr lang="en-US" sz="1300" b="1" dirty="0">
              <a:solidFill>
                <a:schemeClr val="bg1"/>
              </a:solidFill>
              <a:latin typeface="Arial" panose="020B0604020202020204" pitchFamily="34" charset="0"/>
              <a:ea typeface="Roboto Lt" panose="02000000000000000000" pitchFamily="2" charset="0"/>
              <a:cs typeface="Arial" panose="020B0604020202020204" pitchFamily="34" charset="0"/>
            </a:endParaRPr>
          </a:p>
          <a:p>
            <a:pPr algn="ctr" defTabSz="685646"/>
            <a:r>
              <a:rPr lang="en-US" sz="1300" b="1" dirty="0" err="1">
                <a:solidFill>
                  <a:schemeClr val="bg1"/>
                </a:solidFill>
                <a:latin typeface="Arial" panose="020B0604020202020204" pitchFamily="34" charset="0"/>
                <a:ea typeface="Roboto Lt" panose="02000000000000000000" pitchFamily="2" charset="0"/>
                <a:cs typeface="Arial" panose="020B0604020202020204" pitchFamily="34" charset="0"/>
              </a:rPr>
              <a:t>economica</a:t>
            </a:r>
            <a:endParaRPr lang="en-US" sz="1300" b="1" dirty="0">
              <a:solidFill>
                <a:schemeClr val="bg1"/>
              </a:solidFill>
              <a:latin typeface="Arial" panose="020B0604020202020204" pitchFamily="34" charset="0"/>
              <a:ea typeface="Roboto Lt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35C7AFC3-78CF-8646-9CFE-A3863A8D9352}"/>
              </a:ext>
            </a:extLst>
          </p:cNvPr>
          <p:cNvSpPr/>
          <p:nvPr/>
        </p:nvSpPr>
        <p:spPr>
          <a:xfrm>
            <a:off x="2615806" y="1701912"/>
            <a:ext cx="144879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646"/>
            <a:r>
              <a:rPr lang="it-IT" sz="1350" b="1" dirty="0">
                <a:solidFill>
                  <a:schemeClr val="bg1"/>
                </a:solidFill>
                <a:latin typeface="Arial" panose="020B0604020202020204" pitchFamily="34" charset="0"/>
                <a:ea typeface="Roboto Lt" panose="02000000000000000000" pitchFamily="2" charset="0"/>
                <a:cs typeface="Arial" panose="020B0604020202020204" pitchFamily="34" charset="0"/>
              </a:rPr>
              <a:t>Audit di Certificazione (Stg1 + Stg2)</a:t>
            </a:r>
            <a:endParaRPr lang="en-US" sz="1350" b="1" dirty="0">
              <a:solidFill>
                <a:schemeClr val="bg1"/>
              </a:solidFill>
              <a:latin typeface="Arial" panose="020B0604020202020204" pitchFamily="34" charset="0"/>
              <a:ea typeface="Roboto Lt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5CEFA405-C21B-F34E-AC72-90642FE36B31}"/>
              </a:ext>
            </a:extLst>
          </p:cNvPr>
          <p:cNvSpPr/>
          <p:nvPr/>
        </p:nvSpPr>
        <p:spPr>
          <a:xfrm>
            <a:off x="4073342" y="2392950"/>
            <a:ext cx="13057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646"/>
            <a:r>
              <a:rPr lang="en-US" sz="1200" b="1" err="1">
                <a:solidFill>
                  <a:schemeClr val="bg1"/>
                </a:solidFill>
                <a:latin typeface="Arial" panose="020B0604020202020204" pitchFamily="34" charset="0"/>
                <a:ea typeface="Roboto Lt" panose="02000000000000000000" pitchFamily="2" charset="0"/>
                <a:cs typeface="Arial" panose="020B0604020202020204" pitchFamily="34" charset="0"/>
              </a:rPr>
              <a:t>Revisione</a:t>
            </a:r>
            <a:r>
              <a:rPr lang="en-US" sz="1200" b="1">
                <a:solidFill>
                  <a:schemeClr val="bg1"/>
                </a:solidFill>
                <a:latin typeface="Arial" panose="020B0604020202020204" pitchFamily="34" charset="0"/>
                <a:ea typeface="Roboto Lt" panose="02000000000000000000" pitchFamily="2" charset="0"/>
                <a:cs typeface="Arial" panose="020B0604020202020204" pitchFamily="34" charset="0"/>
              </a:rPr>
              <a:t> </a:t>
            </a:r>
            <a:r>
              <a:rPr lang="en-US" sz="1200" b="1" err="1">
                <a:solidFill>
                  <a:schemeClr val="bg1"/>
                </a:solidFill>
                <a:latin typeface="Arial" panose="020B0604020202020204" pitchFamily="34" charset="0"/>
                <a:ea typeface="Roboto Lt" panose="02000000000000000000" pitchFamily="2" charset="0"/>
                <a:cs typeface="Arial" panose="020B0604020202020204" pitchFamily="34" charset="0"/>
              </a:rPr>
              <a:t>comitato</a:t>
            </a:r>
            <a:r>
              <a:rPr lang="en-US" sz="1200" b="1">
                <a:solidFill>
                  <a:schemeClr val="bg1"/>
                </a:solidFill>
                <a:latin typeface="Arial" panose="020B0604020202020204" pitchFamily="34" charset="0"/>
                <a:ea typeface="Roboto Lt" panose="02000000000000000000" pitchFamily="2" charset="0"/>
                <a:cs typeface="Arial" panose="020B0604020202020204" pitchFamily="34" charset="0"/>
              </a:rPr>
              <a:t> </a:t>
            </a:r>
            <a:r>
              <a:rPr lang="en-US" sz="1200" b="1" err="1">
                <a:solidFill>
                  <a:schemeClr val="bg1"/>
                </a:solidFill>
                <a:latin typeface="Arial" panose="020B0604020202020204" pitchFamily="34" charset="0"/>
                <a:ea typeface="Roboto Lt" panose="02000000000000000000" pitchFamily="2" charset="0"/>
                <a:cs typeface="Arial" panose="020B0604020202020204" pitchFamily="34" charset="0"/>
              </a:rPr>
              <a:t>tecnico</a:t>
            </a:r>
            <a:endParaRPr lang="en-US" sz="1200" b="1">
              <a:solidFill>
                <a:schemeClr val="bg1"/>
              </a:solidFill>
              <a:latin typeface="Arial" panose="020B0604020202020204" pitchFamily="34" charset="0"/>
              <a:ea typeface="Roboto Lt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02F617A2-7D00-2749-AB27-E5A33D2B0D6D}"/>
              </a:ext>
            </a:extLst>
          </p:cNvPr>
          <p:cNvSpPr/>
          <p:nvPr/>
        </p:nvSpPr>
        <p:spPr>
          <a:xfrm>
            <a:off x="5227568" y="1758325"/>
            <a:ext cx="14109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646"/>
            <a:r>
              <a:rPr lang="en-US" sz="1400" b="1" dirty="0" err="1">
                <a:solidFill>
                  <a:schemeClr val="bg1"/>
                </a:solidFill>
                <a:latin typeface="Arial" panose="020B0604020202020204" pitchFamily="34" charset="0"/>
                <a:ea typeface="Roboto Lt" panose="02000000000000000000" pitchFamily="2" charset="0"/>
                <a:cs typeface="Arial" panose="020B0604020202020204" pitchFamily="34" charset="0"/>
              </a:rPr>
              <a:t>Emissione</a:t>
            </a: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ea typeface="Roboto Lt" panose="02000000000000000000" pitchFamily="2" charset="0"/>
                <a:cs typeface="Arial" panose="020B0604020202020204" pitchFamily="34" charset="0"/>
              </a:rPr>
              <a:t> CERTIFICATO 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9ADABE38-C7B5-45AD-9AC0-D78EB7921DE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6637" y="2331185"/>
            <a:ext cx="557062" cy="58664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8F8F66EA-5856-4B92-AD70-3E1C944D7A8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0596" y="2407290"/>
            <a:ext cx="435849" cy="594569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A4F3B22C-DCD5-42A4-A551-3AF844DBCBC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434" y="2465908"/>
            <a:ext cx="643705" cy="494748"/>
          </a:xfrm>
          <a:prstGeom prst="rect">
            <a:avLst/>
          </a:prstGeom>
        </p:spPr>
      </p:pic>
      <p:pic>
        <p:nvPicPr>
          <p:cNvPr id="36" name="Picture 35" descr="Icon&#10;&#10;Description automatically generated">
            <a:extLst>
              <a:ext uri="{FF2B5EF4-FFF2-40B4-BE49-F238E27FC236}">
                <a16:creationId xmlns:a16="http://schemas.microsoft.com/office/drawing/2014/main" id="{61E3E885-46BD-4B9E-B8CD-E398AD06580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1932" y="3072787"/>
            <a:ext cx="602021" cy="498506"/>
          </a:xfrm>
          <a:prstGeom prst="rect">
            <a:avLst/>
          </a:prstGeom>
        </p:spPr>
      </p:pic>
      <p:pic>
        <p:nvPicPr>
          <p:cNvPr id="37" name="Picture 36" descr="Icon&#10;&#10;Description automatically generated">
            <a:extLst>
              <a:ext uri="{FF2B5EF4-FFF2-40B4-BE49-F238E27FC236}">
                <a16:creationId xmlns:a16="http://schemas.microsoft.com/office/drawing/2014/main" id="{574F4026-881E-45A5-855A-AB57F309F3D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2976" y="2847631"/>
            <a:ext cx="459828" cy="482820"/>
          </a:xfrm>
          <a:prstGeom prst="rect">
            <a:avLst/>
          </a:prstGeom>
        </p:spPr>
      </p:pic>
      <p:pic>
        <p:nvPicPr>
          <p:cNvPr id="38" name="Picture 37" descr="Icon&#10;&#10;Description automatically generated">
            <a:extLst>
              <a:ext uri="{FF2B5EF4-FFF2-40B4-BE49-F238E27FC236}">
                <a16:creationId xmlns:a16="http://schemas.microsoft.com/office/drawing/2014/main" id="{870EA6A6-02E8-40B3-8AA5-E7E97733961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3483" y="3038940"/>
            <a:ext cx="583769" cy="545024"/>
          </a:xfrm>
          <a:prstGeom prst="rect">
            <a:avLst/>
          </a:prstGeom>
        </p:spPr>
      </p:pic>
      <p:sp>
        <p:nvSpPr>
          <p:cNvPr id="41" name="Hexagon 40">
            <a:extLst>
              <a:ext uri="{FF2B5EF4-FFF2-40B4-BE49-F238E27FC236}">
                <a16:creationId xmlns:a16="http://schemas.microsoft.com/office/drawing/2014/main" id="{08E576FF-7EB0-4F46-A4FC-A0E04F4F8468}"/>
              </a:ext>
            </a:extLst>
          </p:cNvPr>
          <p:cNvSpPr/>
          <p:nvPr/>
        </p:nvSpPr>
        <p:spPr>
          <a:xfrm rot="10800000">
            <a:off x="7248638" y="3519083"/>
            <a:ext cx="1601682" cy="1456024"/>
          </a:xfrm>
          <a:prstGeom prst="hexagon">
            <a:avLst/>
          </a:prstGeom>
          <a:solidFill>
            <a:srgbClr val="1329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646"/>
            <a:endParaRPr lang="en-US" sz="1350">
              <a:solidFill>
                <a:srgbClr val="FFFFFF"/>
              </a:solidFill>
              <a:latin typeface="Calibri" panose="020F0502020204030204"/>
            </a:endParaRPr>
          </a:p>
        </p:txBody>
      </p:sp>
      <p:sp>
        <p:nvSpPr>
          <p:cNvPr id="45" name="Hexagon 44">
            <a:extLst>
              <a:ext uri="{FF2B5EF4-FFF2-40B4-BE49-F238E27FC236}">
                <a16:creationId xmlns:a16="http://schemas.microsoft.com/office/drawing/2014/main" id="{F111B708-1C47-44B0-9AF5-0758B5D4A971}"/>
              </a:ext>
            </a:extLst>
          </p:cNvPr>
          <p:cNvSpPr/>
          <p:nvPr/>
        </p:nvSpPr>
        <p:spPr>
          <a:xfrm rot="10800000">
            <a:off x="7032399" y="3525139"/>
            <a:ext cx="1601685" cy="1456025"/>
          </a:xfrm>
          <a:prstGeom prst="hexagon">
            <a:avLst/>
          </a:prstGeom>
          <a:solidFill>
            <a:srgbClr val="3EB1C8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646"/>
            <a:endParaRPr lang="en-US" sz="135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C30501D1-AFE3-408F-8A76-A865DBF20100}"/>
              </a:ext>
            </a:extLst>
          </p:cNvPr>
          <p:cNvSpPr/>
          <p:nvPr/>
        </p:nvSpPr>
        <p:spPr>
          <a:xfrm>
            <a:off x="7083353" y="3953110"/>
            <a:ext cx="1558067" cy="276999"/>
          </a:xfrm>
          <a:prstGeom prst="rect">
            <a:avLst/>
          </a:prstGeom>
        </p:spPr>
        <p:txBody>
          <a:bodyPr wrap="square" lIns="68580" tIns="34290" rIns="68580" bIns="34290" anchor="t">
            <a:spAutoFit/>
          </a:bodyPr>
          <a:lstStyle/>
          <a:p>
            <a:pPr algn="ctr" defTabSz="685646"/>
            <a:r>
              <a:rPr lang="en-US" sz="1350" b="1" err="1">
                <a:solidFill>
                  <a:schemeClr val="bg1"/>
                </a:solidFill>
                <a:latin typeface="Arial" panose="020B0604020202020204" pitchFamily="34" charset="0"/>
                <a:ea typeface="Roboto Lt"/>
                <a:cs typeface="Arial" panose="020B0604020202020204" pitchFamily="34" charset="0"/>
              </a:rPr>
              <a:t>Ricertificazione</a:t>
            </a:r>
            <a:r>
              <a:rPr lang="en-US" sz="1350" b="1">
                <a:solidFill>
                  <a:schemeClr val="bg1"/>
                </a:solidFill>
                <a:latin typeface="Arial" panose="020B0604020202020204" pitchFamily="34" charset="0"/>
                <a:ea typeface="Roboto Lt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49" name="Picture 48" descr="Icon&#10;&#10;Description automatically generated">
            <a:extLst>
              <a:ext uri="{FF2B5EF4-FFF2-40B4-BE49-F238E27FC236}">
                <a16:creationId xmlns:a16="http://schemas.microsoft.com/office/drawing/2014/main" id="{95182987-678F-4083-A646-73504DE581D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2976" y="4291972"/>
            <a:ext cx="459828" cy="48282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8897DE6-4E3B-44A1-A097-E4763EC9B364}"/>
              </a:ext>
            </a:extLst>
          </p:cNvPr>
          <p:cNvSpPr txBox="1"/>
          <p:nvPr/>
        </p:nvSpPr>
        <p:spPr>
          <a:xfrm>
            <a:off x="1390725" y="4131806"/>
            <a:ext cx="3955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solidFill>
                  <a:schemeClr val="bg1"/>
                </a:solidFill>
                <a:latin typeface="Arial" panose="020B0604020202020204" pitchFamily="34" charset="0"/>
                <a:ea typeface="Roboto Lt" panose="02000000000000000000" pitchFamily="2" charset="0"/>
                <a:cs typeface="Arial" panose="020B0604020202020204" pitchFamily="34" charset="0"/>
              </a:rPr>
              <a:t>DURATA CERTIFICATO 3 ANNI</a:t>
            </a:r>
          </a:p>
        </p:txBody>
      </p:sp>
      <p:sp>
        <p:nvSpPr>
          <p:cNvPr id="44" name="Text Placeholder 3">
            <a:extLst>
              <a:ext uri="{FF2B5EF4-FFF2-40B4-BE49-F238E27FC236}">
                <a16:creationId xmlns:a16="http://schemas.microsoft.com/office/drawing/2014/main" id="{B10AEF42-CF48-E347-BBFA-F014173ECA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76225" y="219380"/>
            <a:ext cx="7428442" cy="738282"/>
          </a:xfrm>
        </p:spPr>
        <p:txBody>
          <a:bodyPr/>
          <a:lstStyle/>
          <a:p>
            <a:pPr defTabSz="685663"/>
            <a:r>
              <a:rPr lang="en-US" dirty="0" err="1"/>
              <a:t>Iter</a:t>
            </a:r>
            <a:r>
              <a:rPr lang="en-US" dirty="0"/>
              <a:t> di </a:t>
            </a:r>
            <a:r>
              <a:rPr lang="en-US" dirty="0" err="1"/>
              <a:t>certificazione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5841782"/>
      </p:ext>
    </p:extLst>
  </p:cSld>
  <p:clrMapOvr>
    <a:masterClrMapping/>
  </p:clrMapOvr>
  <p:transition spd="slow"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5" name="Freeform 974">
            <a:extLst>
              <a:ext uri="{FF2B5EF4-FFF2-40B4-BE49-F238E27FC236}">
                <a16:creationId xmlns:a16="http://schemas.microsoft.com/office/drawing/2014/main" id="{E45764EF-005F-F340-8591-81F87A26BD5E}"/>
              </a:ext>
            </a:extLst>
          </p:cNvPr>
          <p:cNvSpPr/>
          <p:nvPr/>
        </p:nvSpPr>
        <p:spPr>
          <a:xfrm>
            <a:off x="3774140" y="986977"/>
            <a:ext cx="3564" cy="3564"/>
          </a:xfrm>
          <a:custGeom>
            <a:avLst/>
            <a:gdLst/>
            <a:ahLst/>
            <a:cxnLst/>
            <a:rect l="l" t="t" r="r" b="b"/>
            <a:pathLst>
              <a:path w="9503" h="9504"/>
            </a:pathLst>
          </a:custGeom>
          <a:solidFill>
            <a:srgbClr val="00B3FE"/>
          </a:solidFill>
          <a:ln w="9503" cap="flat">
            <a:noFill/>
            <a:prstDash val="solid"/>
            <a:miter/>
          </a:ln>
        </p:spPr>
        <p:txBody>
          <a:bodyPr rtlCol="0" anchor="ctr"/>
          <a:lstStyle/>
          <a:p>
            <a:pPr defTabSz="685663"/>
            <a:endParaRPr lang="en-US" sz="1350">
              <a:solidFill>
                <a:srgbClr val="999999"/>
              </a:solidFill>
              <a:latin typeface="Calibri" panose="020F0502020204030204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FDA2664-55B2-D745-A5D0-E8670DCFC6F3}"/>
              </a:ext>
            </a:extLst>
          </p:cNvPr>
          <p:cNvGrpSpPr/>
          <p:nvPr/>
        </p:nvGrpSpPr>
        <p:grpSpPr>
          <a:xfrm>
            <a:off x="543113" y="1459589"/>
            <a:ext cx="944614" cy="1376815"/>
            <a:chOff x="2250872" y="5643752"/>
            <a:chExt cx="1822132" cy="2889148"/>
          </a:xfrm>
        </p:grpSpPr>
        <p:sp>
          <p:nvSpPr>
            <p:cNvPr id="3708" name="Freeform 3707">
              <a:extLst>
                <a:ext uri="{FF2B5EF4-FFF2-40B4-BE49-F238E27FC236}">
                  <a16:creationId xmlns:a16="http://schemas.microsoft.com/office/drawing/2014/main" id="{9767F7E3-C715-BC4C-8596-A800F6D7CA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3342" y="6612268"/>
              <a:ext cx="541711" cy="574552"/>
            </a:xfrm>
            <a:custGeom>
              <a:avLst/>
              <a:gdLst>
                <a:gd name="T0" fmla="*/ 143 w 144"/>
                <a:gd name="T1" fmla="*/ 76 h 153"/>
                <a:gd name="T2" fmla="*/ 143 w 144"/>
                <a:gd name="T3" fmla="*/ 76 h 153"/>
                <a:gd name="T4" fmla="*/ 76 w 144"/>
                <a:gd name="T5" fmla="*/ 152 h 153"/>
                <a:gd name="T6" fmla="*/ 0 w 144"/>
                <a:gd name="T7" fmla="*/ 76 h 153"/>
                <a:gd name="T8" fmla="*/ 76 w 144"/>
                <a:gd name="T9" fmla="*/ 0 h 153"/>
                <a:gd name="T10" fmla="*/ 143 w 144"/>
                <a:gd name="T11" fmla="*/ 76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4" h="153">
                  <a:moveTo>
                    <a:pt x="143" y="76"/>
                  </a:moveTo>
                  <a:lnTo>
                    <a:pt x="143" y="76"/>
                  </a:lnTo>
                  <a:cubicBezTo>
                    <a:pt x="143" y="118"/>
                    <a:pt x="118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118" y="0"/>
                    <a:pt x="143" y="34"/>
                    <a:pt x="143" y="76"/>
                  </a:cubicBezTo>
                </a:path>
              </a:pathLst>
            </a:custGeom>
            <a:solidFill>
              <a:srgbClr val="93715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85663"/>
              <a:endParaRPr lang="es-MX" sz="1350">
                <a:solidFill>
                  <a:srgbClr val="999999"/>
                </a:solidFill>
                <a:latin typeface="Calibri" panose="020F0502020204030204"/>
              </a:endParaRPr>
            </a:p>
          </p:txBody>
        </p:sp>
        <p:sp>
          <p:nvSpPr>
            <p:cNvPr id="3709" name="Freeform 3708">
              <a:extLst>
                <a:ext uri="{FF2B5EF4-FFF2-40B4-BE49-F238E27FC236}">
                  <a16:creationId xmlns:a16="http://schemas.microsoft.com/office/drawing/2014/main" id="{20A811C3-F5DA-5040-9F5B-2AAD12B93C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8823" y="6612268"/>
              <a:ext cx="525301" cy="574552"/>
            </a:xfrm>
            <a:custGeom>
              <a:avLst/>
              <a:gdLst>
                <a:gd name="T0" fmla="*/ 142 w 143"/>
                <a:gd name="T1" fmla="*/ 76 h 153"/>
                <a:gd name="T2" fmla="*/ 142 w 143"/>
                <a:gd name="T3" fmla="*/ 76 h 153"/>
                <a:gd name="T4" fmla="*/ 67 w 143"/>
                <a:gd name="T5" fmla="*/ 152 h 153"/>
                <a:gd name="T6" fmla="*/ 0 w 143"/>
                <a:gd name="T7" fmla="*/ 76 h 153"/>
                <a:gd name="T8" fmla="*/ 67 w 143"/>
                <a:gd name="T9" fmla="*/ 0 h 153"/>
                <a:gd name="T10" fmla="*/ 142 w 143"/>
                <a:gd name="T11" fmla="*/ 76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3" h="153">
                  <a:moveTo>
                    <a:pt x="142" y="76"/>
                  </a:moveTo>
                  <a:lnTo>
                    <a:pt x="142" y="76"/>
                  </a:lnTo>
                  <a:cubicBezTo>
                    <a:pt x="142" y="118"/>
                    <a:pt x="109" y="152"/>
                    <a:pt x="67" y="152"/>
                  </a:cubicBezTo>
                  <a:cubicBezTo>
                    <a:pt x="33" y="152"/>
                    <a:pt x="0" y="118"/>
                    <a:pt x="0" y="76"/>
                  </a:cubicBezTo>
                  <a:cubicBezTo>
                    <a:pt x="0" y="34"/>
                    <a:pt x="33" y="0"/>
                    <a:pt x="67" y="0"/>
                  </a:cubicBezTo>
                  <a:cubicBezTo>
                    <a:pt x="109" y="0"/>
                    <a:pt x="142" y="34"/>
                    <a:pt x="142" y="76"/>
                  </a:cubicBezTo>
                </a:path>
              </a:pathLst>
            </a:custGeom>
            <a:solidFill>
              <a:srgbClr val="93715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85663"/>
              <a:endParaRPr lang="es-MX" sz="1350">
                <a:solidFill>
                  <a:srgbClr val="999999"/>
                </a:solidFill>
                <a:latin typeface="Calibri" panose="020F0502020204030204"/>
              </a:endParaRPr>
            </a:p>
          </p:txBody>
        </p:sp>
        <p:sp>
          <p:nvSpPr>
            <p:cNvPr id="3710" name="Freeform 3709">
              <a:extLst>
                <a:ext uri="{FF2B5EF4-FFF2-40B4-BE49-F238E27FC236}">
                  <a16:creationId xmlns:a16="http://schemas.microsoft.com/office/drawing/2014/main" id="{F2520639-0576-7D49-9F0A-A2F9B7F425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6921" y="5906402"/>
              <a:ext cx="886445" cy="1789297"/>
            </a:xfrm>
            <a:custGeom>
              <a:avLst/>
              <a:gdLst>
                <a:gd name="T0" fmla="*/ 235 w 236"/>
                <a:gd name="T1" fmla="*/ 143 h 480"/>
                <a:gd name="T2" fmla="*/ 235 w 236"/>
                <a:gd name="T3" fmla="*/ 143 h 480"/>
                <a:gd name="T4" fmla="*/ 117 w 236"/>
                <a:gd name="T5" fmla="*/ 0 h 480"/>
                <a:gd name="T6" fmla="*/ 0 w 236"/>
                <a:gd name="T7" fmla="*/ 143 h 480"/>
                <a:gd name="T8" fmla="*/ 67 w 236"/>
                <a:gd name="T9" fmla="*/ 278 h 480"/>
                <a:gd name="T10" fmla="*/ 67 w 236"/>
                <a:gd name="T11" fmla="*/ 428 h 480"/>
                <a:gd name="T12" fmla="*/ 117 w 236"/>
                <a:gd name="T13" fmla="*/ 479 h 480"/>
                <a:gd name="T14" fmla="*/ 168 w 236"/>
                <a:gd name="T15" fmla="*/ 428 h 480"/>
                <a:gd name="T16" fmla="*/ 168 w 236"/>
                <a:gd name="T17" fmla="*/ 278 h 480"/>
                <a:gd name="T18" fmla="*/ 235 w 236"/>
                <a:gd name="T19" fmla="*/ 143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6" h="480">
                  <a:moveTo>
                    <a:pt x="235" y="143"/>
                  </a:moveTo>
                  <a:lnTo>
                    <a:pt x="235" y="143"/>
                  </a:lnTo>
                  <a:cubicBezTo>
                    <a:pt x="235" y="59"/>
                    <a:pt x="184" y="0"/>
                    <a:pt x="117" y="0"/>
                  </a:cubicBezTo>
                  <a:cubicBezTo>
                    <a:pt x="50" y="0"/>
                    <a:pt x="0" y="59"/>
                    <a:pt x="0" y="143"/>
                  </a:cubicBezTo>
                  <a:cubicBezTo>
                    <a:pt x="0" y="202"/>
                    <a:pt x="25" y="252"/>
                    <a:pt x="67" y="278"/>
                  </a:cubicBezTo>
                  <a:cubicBezTo>
                    <a:pt x="67" y="428"/>
                    <a:pt x="67" y="428"/>
                    <a:pt x="67" y="428"/>
                  </a:cubicBezTo>
                  <a:cubicBezTo>
                    <a:pt x="67" y="454"/>
                    <a:pt x="92" y="479"/>
                    <a:pt x="117" y="479"/>
                  </a:cubicBezTo>
                  <a:cubicBezTo>
                    <a:pt x="143" y="479"/>
                    <a:pt x="168" y="454"/>
                    <a:pt x="168" y="428"/>
                  </a:cubicBezTo>
                  <a:cubicBezTo>
                    <a:pt x="168" y="278"/>
                    <a:pt x="168" y="278"/>
                    <a:pt x="168" y="278"/>
                  </a:cubicBezTo>
                  <a:cubicBezTo>
                    <a:pt x="210" y="252"/>
                    <a:pt x="235" y="202"/>
                    <a:pt x="235" y="143"/>
                  </a:cubicBezTo>
                </a:path>
              </a:pathLst>
            </a:custGeom>
            <a:solidFill>
              <a:srgbClr val="FFCD99"/>
            </a:solidFill>
            <a:ln>
              <a:noFill/>
            </a:ln>
            <a:effectLst/>
          </p:spPr>
          <p:txBody>
            <a:bodyPr wrap="none" anchor="ctr"/>
            <a:lstStyle/>
            <a:p>
              <a:pPr defTabSz="685663"/>
              <a:endParaRPr lang="es-MX" sz="1350">
                <a:solidFill>
                  <a:srgbClr val="999999"/>
                </a:solidFill>
                <a:latin typeface="Calibri" panose="020F0502020204030204"/>
              </a:endParaRPr>
            </a:p>
          </p:txBody>
        </p:sp>
        <p:sp>
          <p:nvSpPr>
            <p:cNvPr id="3711" name="Freeform 3710">
              <a:extLst>
                <a:ext uri="{FF2B5EF4-FFF2-40B4-BE49-F238E27FC236}">
                  <a16:creationId xmlns:a16="http://schemas.microsoft.com/office/drawing/2014/main" id="{5FB86007-5355-6743-9DB0-AECEBD2CC3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8427" y="7777782"/>
              <a:ext cx="98494" cy="755118"/>
            </a:xfrm>
            <a:custGeom>
              <a:avLst/>
              <a:gdLst>
                <a:gd name="T0" fmla="*/ 8 w 26"/>
                <a:gd name="T1" fmla="*/ 0 h 202"/>
                <a:gd name="T2" fmla="*/ 8 w 26"/>
                <a:gd name="T3" fmla="*/ 0 h 202"/>
                <a:gd name="T4" fmla="*/ 0 w 26"/>
                <a:gd name="T5" fmla="*/ 9 h 202"/>
                <a:gd name="T6" fmla="*/ 0 w 26"/>
                <a:gd name="T7" fmla="*/ 201 h 202"/>
                <a:gd name="T8" fmla="*/ 25 w 26"/>
                <a:gd name="T9" fmla="*/ 201 h 202"/>
                <a:gd name="T10" fmla="*/ 25 w 26"/>
                <a:gd name="T11" fmla="*/ 9 h 202"/>
                <a:gd name="T12" fmla="*/ 8 w 26"/>
                <a:gd name="T13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02">
                  <a:moveTo>
                    <a:pt x="8" y="0"/>
                  </a:moveTo>
                  <a:lnTo>
                    <a:pt x="8" y="0"/>
                  </a:lnTo>
                  <a:lnTo>
                    <a:pt x="0" y="9"/>
                  </a:lnTo>
                  <a:cubicBezTo>
                    <a:pt x="0" y="201"/>
                    <a:pt x="0" y="201"/>
                    <a:pt x="0" y="201"/>
                  </a:cubicBezTo>
                  <a:cubicBezTo>
                    <a:pt x="25" y="201"/>
                    <a:pt x="25" y="201"/>
                    <a:pt x="25" y="201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16" y="0"/>
                    <a:pt x="8" y="0"/>
                  </a:cubicBezTo>
                </a:path>
              </a:pathLst>
            </a:custGeom>
            <a:solidFill>
              <a:srgbClr val="5FA4C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85663"/>
              <a:endParaRPr lang="es-MX" sz="1350">
                <a:solidFill>
                  <a:srgbClr val="999999"/>
                </a:solidFill>
                <a:latin typeface="Calibri" panose="020F0502020204030204"/>
              </a:endParaRPr>
            </a:p>
          </p:txBody>
        </p:sp>
        <p:sp>
          <p:nvSpPr>
            <p:cNvPr id="3712" name="Freeform 3711">
              <a:extLst>
                <a:ext uri="{FF2B5EF4-FFF2-40B4-BE49-F238E27FC236}">
                  <a16:creationId xmlns:a16="http://schemas.microsoft.com/office/drawing/2014/main" id="{019D269C-2036-E64A-B43E-D10D85260C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5449" y="7744951"/>
              <a:ext cx="98494" cy="787949"/>
            </a:xfrm>
            <a:custGeom>
              <a:avLst/>
              <a:gdLst>
                <a:gd name="T0" fmla="*/ 9 w 26"/>
                <a:gd name="T1" fmla="*/ 0 h 210"/>
                <a:gd name="T2" fmla="*/ 9 w 26"/>
                <a:gd name="T3" fmla="*/ 0 h 210"/>
                <a:gd name="T4" fmla="*/ 0 w 26"/>
                <a:gd name="T5" fmla="*/ 17 h 210"/>
                <a:gd name="T6" fmla="*/ 0 w 26"/>
                <a:gd name="T7" fmla="*/ 209 h 210"/>
                <a:gd name="T8" fmla="*/ 25 w 26"/>
                <a:gd name="T9" fmla="*/ 209 h 210"/>
                <a:gd name="T10" fmla="*/ 25 w 26"/>
                <a:gd name="T11" fmla="*/ 17 h 210"/>
                <a:gd name="T12" fmla="*/ 9 w 26"/>
                <a:gd name="T13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10">
                  <a:moveTo>
                    <a:pt x="9" y="0"/>
                  </a:moveTo>
                  <a:lnTo>
                    <a:pt x="9" y="0"/>
                  </a:lnTo>
                  <a:cubicBezTo>
                    <a:pt x="0" y="0"/>
                    <a:pt x="0" y="8"/>
                    <a:pt x="0" y="17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25" y="209"/>
                    <a:pt x="25" y="209"/>
                    <a:pt x="25" y="209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5" y="8"/>
                    <a:pt x="17" y="0"/>
                    <a:pt x="9" y="0"/>
                  </a:cubicBezTo>
                </a:path>
              </a:pathLst>
            </a:custGeom>
            <a:solidFill>
              <a:srgbClr val="5FA4C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85663"/>
              <a:endParaRPr lang="es-MX" sz="1350">
                <a:solidFill>
                  <a:srgbClr val="999999"/>
                </a:solidFill>
                <a:latin typeface="Calibri" panose="020F0502020204030204"/>
              </a:endParaRPr>
            </a:p>
          </p:txBody>
        </p:sp>
        <p:sp>
          <p:nvSpPr>
            <p:cNvPr id="3713" name="Freeform 3712">
              <a:extLst>
                <a:ext uri="{FF2B5EF4-FFF2-40B4-BE49-F238E27FC236}">
                  <a16:creationId xmlns:a16="http://schemas.microsoft.com/office/drawing/2014/main" id="{153AAE96-181A-5847-9BA2-ABCE3EA68D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7101" y="5709414"/>
              <a:ext cx="1280421" cy="1034179"/>
            </a:xfrm>
            <a:custGeom>
              <a:avLst/>
              <a:gdLst>
                <a:gd name="T0" fmla="*/ 277 w 345"/>
                <a:gd name="T1" fmla="*/ 277 h 278"/>
                <a:gd name="T2" fmla="*/ 277 w 345"/>
                <a:gd name="T3" fmla="*/ 277 h 278"/>
                <a:gd name="T4" fmla="*/ 252 w 345"/>
                <a:gd name="T5" fmla="*/ 126 h 278"/>
                <a:gd name="T6" fmla="*/ 176 w 345"/>
                <a:gd name="T7" fmla="*/ 126 h 278"/>
                <a:gd name="T8" fmla="*/ 93 w 345"/>
                <a:gd name="T9" fmla="*/ 134 h 278"/>
                <a:gd name="T10" fmla="*/ 76 w 345"/>
                <a:gd name="T11" fmla="*/ 269 h 278"/>
                <a:gd name="T12" fmla="*/ 84 w 345"/>
                <a:gd name="T13" fmla="*/ 42 h 278"/>
                <a:gd name="T14" fmla="*/ 285 w 345"/>
                <a:gd name="T15" fmla="*/ 67 h 278"/>
                <a:gd name="T16" fmla="*/ 277 w 345"/>
                <a:gd name="T17" fmla="*/ 277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5" h="278">
                  <a:moveTo>
                    <a:pt x="277" y="277"/>
                  </a:moveTo>
                  <a:lnTo>
                    <a:pt x="277" y="277"/>
                  </a:lnTo>
                  <a:cubicBezTo>
                    <a:pt x="277" y="277"/>
                    <a:pt x="311" y="143"/>
                    <a:pt x="252" y="126"/>
                  </a:cubicBezTo>
                  <a:cubicBezTo>
                    <a:pt x="235" y="118"/>
                    <a:pt x="210" y="126"/>
                    <a:pt x="176" y="126"/>
                  </a:cubicBezTo>
                  <a:cubicBezTo>
                    <a:pt x="143" y="126"/>
                    <a:pt x="109" y="118"/>
                    <a:pt x="93" y="134"/>
                  </a:cubicBezTo>
                  <a:cubicBezTo>
                    <a:pt x="59" y="151"/>
                    <a:pt x="76" y="260"/>
                    <a:pt x="76" y="269"/>
                  </a:cubicBezTo>
                  <a:cubicBezTo>
                    <a:pt x="0" y="202"/>
                    <a:pt x="34" y="84"/>
                    <a:pt x="84" y="42"/>
                  </a:cubicBezTo>
                  <a:cubicBezTo>
                    <a:pt x="143" y="0"/>
                    <a:pt x="243" y="8"/>
                    <a:pt x="285" y="67"/>
                  </a:cubicBezTo>
                  <a:cubicBezTo>
                    <a:pt x="344" y="160"/>
                    <a:pt x="277" y="277"/>
                    <a:pt x="277" y="277"/>
                  </a:cubicBezTo>
                </a:path>
              </a:pathLst>
            </a:custGeom>
            <a:solidFill>
              <a:srgbClr val="93715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85663"/>
              <a:endParaRPr lang="es-MX" sz="1350">
                <a:solidFill>
                  <a:srgbClr val="999999"/>
                </a:solidFill>
                <a:latin typeface="Calibri" panose="020F0502020204030204"/>
              </a:endParaRPr>
            </a:p>
          </p:txBody>
        </p:sp>
        <p:sp>
          <p:nvSpPr>
            <p:cNvPr id="3714" name="Freeform 3713">
              <a:extLst>
                <a:ext uri="{FF2B5EF4-FFF2-40B4-BE49-F238E27FC236}">
                  <a16:creationId xmlns:a16="http://schemas.microsoft.com/office/drawing/2014/main" id="{D4000F21-5682-F641-8E12-BEF99208A9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4124" y="7777782"/>
              <a:ext cx="65662" cy="755118"/>
            </a:xfrm>
            <a:custGeom>
              <a:avLst/>
              <a:gdLst>
                <a:gd name="T0" fmla="*/ 9 w 18"/>
                <a:gd name="T1" fmla="*/ 0 h 202"/>
                <a:gd name="T2" fmla="*/ 9 w 18"/>
                <a:gd name="T3" fmla="*/ 0 h 202"/>
                <a:gd name="T4" fmla="*/ 0 w 18"/>
                <a:gd name="T5" fmla="*/ 9 h 202"/>
                <a:gd name="T6" fmla="*/ 0 w 18"/>
                <a:gd name="T7" fmla="*/ 201 h 202"/>
                <a:gd name="T8" fmla="*/ 17 w 18"/>
                <a:gd name="T9" fmla="*/ 201 h 202"/>
                <a:gd name="T10" fmla="*/ 17 w 18"/>
                <a:gd name="T11" fmla="*/ 9 h 202"/>
                <a:gd name="T12" fmla="*/ 9 w 18"/>
                <a:gd name="T13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02">
                  <a:moveTo>
                    <a:pt x="9" y="0"/>
                  </a:moveTo>
                  <a:lnTo>
                    <a:pt x="9" y="0"/>
                  </a:lnTo>
                  <a:cubicBezTo>
                    <a:pt x="0" y="0"/>
                    <a:pt x="0" y="9"/>
                    <a:pt x="0" y="9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17" y="201"/>
                    <a:pt x="17" y="201"/>
                    <a:pt x="17" y="201"/>
                  </a:cubicBezTo>
                  <a:cubicBezTo>
                    <a:pt x="17" y="9"/>
                    <a:pt x="17" y="9"/>
                    <a:pt x="17" y="9"/>
                  </a:cubicBezTo>
                  <a:lnTo>
                    <a:pt x="9" y="0"/>
                  </a:lnTo>
                </a:path>
              </a:pathLst>
            </a:custGeom>
            <a:solidFill>
              <a:srgbClr val="5FA4C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85663"/>
              <a:endParaRPr lang="es-MX" sz="1350">
                <a:solidFill>
                  <a:srgbClr val="999999"/>
                </a:solidFill>
                <a:latin typeface="Calibri" panose="020F0502020204030204"/>
              </a:endParaRPr>
            </a:p>
          </p:txBody>
        </p:sp>
        <p:sp>
          <p:nvSpPr>
            <p:cNvPr id="3715" name="Freeform 3714">
              <a:extLst>
                <a:ext uri="{FF2B5EF4-FFF2-40B4-BE49-F238E27FC236}">
                  <a16:creationId xmlns:a16="http://schemas.microsoft.com/office/drawing/2014/main" id="{F7A3C1E3-77F9-174A-9B0A-F3358E2361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366" y="6989832"/>
              <a:ext cx="1690806" cy="1526647"/>
            </a:xfrm>
            <a:custGeom>
              <a:avLst/>
              <a:gdLst>
                <a:gd name="T0" fmla="*/ 445 w 454"/>
                <a:gd name="T1" fmla="*/ 193 h 412"/>
                <a:gd name="T2" fmla="*/ 445 w 454"/>
                <a:gd name="T3" fmla="*/ 193 h 412"/>
                <a:gd name="T4" fmla="*/ 445 w 454"/>
                <a:gd name="T5" fmla="*/ 185 h 412"/>
                <a:gd name="T6" fmla="*/ 319 w 454"/>
                <a:gd name="T7" fmla="*/ 34 h 412"/>
                <a:gd name="T8" fmla="*/ 311 w 454"/>
                <a:gd name="T9" fmla="*/ 34 h 412"/>
                <a:gd name="T10" fmla="*/ 311 w 454"/>
                <a:gd name="T11" fmla="*/ 17 h 412"/>
                <a:gd name="T12" fmla="*/ 269 w 454"/>
                <a:gd name="T13" fmla="*/ 0 h 412"/>
                <a:gd name="T14" fmla="*/ 218 w 454"/>
                <a:gd name="T15" fmla="*/ 42 h 412"/>
                <a:gd name="T16" fmla="*/ 168 w 454"/>
                <a:gd name="T17" fmla="*/ 0 h 412"/>
                <a:gd name="T18" fmla="*/ 126 w 454"/>
                <a:gd name="T19" fmla="*/ 17 h 412"/>
                <a:gd name="T20" fmla="*/ 126 w 454"/>
                <a:gd name="T21" fmla="*/ 34 h 412"/>
                <a:gd name="T22" fmla="*/ 0 w 454"/>
                <a:gd name="T23" fmla="*/ 185 h 412"/>
                <a:gd name="T24" fmla="*/ 0 w 454"/>
                <a:gd name="T25" fmla="*/ 193 h 412"/>
                <a:gd name="T26" fmla="*/ 0 w 454"/>
                <a:gd name="T27" fmla="*/ 353 h 412"/>
                <a:gd name="T28" fmla="*/ 0 w 454"/>
                <a:gd name="T29" fmla="*/ 369 h 412"/>
                <a:gd name="T30" fmla="*/ 34 w 454"/>
                <a:gd name="T31" fmla="*/ 411 h 412"/>
                <a:gd name="T32" fmla="*/ 67 w 454"/>
                <a:gd name="T33" fmla="*/ 411 h 412"/>
                <a:gd name="T34" fmla="*/ 76 w 454"/>
                <a:gd name="T35" fmla="*/ 411 h 412"/>
                <a:gd name="T36" fmla="*/ 76 w 454"/>
                <a:gd name="T37" fmla="*/ 219 h 412"/>
                <a:gd name="T38" fmla="*/ 84 w 454"/>
                <a:gd name="T39" fmla="*/ 210 h 412"/>
                <a:gd name="T40" fmla="*/ 101 w 454"/>
                <a:gd name="T41" fmla="*/ 219 h 412"/>
                <a:gd name="T42" fmla="*/ 101 w 454"/>
                <a:gd name="T43" fmla="*/ 411 h 412"/>
                <a:gd name="T44" fmla="*/ 101 w 454"/>
                <a:gd name="T45" fmla="*/ 411 h 412"/>
                <a:gd name="T46" fmla="*/ 218 w 454"/>
                <a:gd name="T47" fmla="*/ 411 h 412"/>
                <a:gd name="T48" fmla="*/ 353 w 454"/>
                <a:gd name="T49" fmla="*/ 411 h 412"/>
                <a:gd name="T50" fmla="*/ 361 w 454"/>
                <a:gd name="T51" fmla="*/ 411 h 412"/>
                <a:gd name="T52" fmla="*/ 361 w 454"/>
                <a:gd name="T53" fmla="*/ 219 h 412"/>
                <a:gd name="T54" fmla="*/ 370 w 454"/>
                <a:gd name="T55" fmla="*/ 210 h 412"/>
                <a:gd name="T56" fmla="*/ 378 w 454"/>
                <a:gd name="T57" fmla="*/ 219 h 412"/>
                <a:gd name="T58" fmla="*/ 378 w 454"/>
                <a:gd name="T59" fmla="*/ 411 h 412"/>
                <a:gd name="T60" fmla="*/ 386 w 454"/>
                <a:gd name="T61" fmla="*/ 411 h 412"/>
                <a:gd name="T62" fmla="*/ 420 w 454"/>
                <a:gd name="T63" fmla="*/ 411 h 412"/>
                <a:gd name="T64" fmla="*/ 453 w 454"/>
                <a:gd name="T65" fmla="*/ 369 h 412"/>
                <a:gd name="T66" fmla="*/ 453 w 454"/>
                <a:gd name="T67" fmla="*/ 344 h 412"/>
                <a:gd name="T68" fmla="*/ 445 w 454"/>
                <a:gd name="T69" fmla="*/ 193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54" h="412">
                  <a:moveTo>
                    <a:pt x="445" y="193"/>
                  </a:moveTo>
                  <a:lnTo>
                    <a:pt x="445" y="193"/>
                  </a:lnTo>
                  <a:cubicBezTo>
                    <a:pt x="445" y="185"/>
                    <a:pt x="445" y="185"/>
                    <a:pt x="445" y="185"/>
                  </a:cubicBezTo>
                  <a:cubicBezTo>
                    <a:pt x="445" y="101"/>
                    <a:pt x="386" y="67"/>
                    <a:pt x="319" y="34"/>
                  </a:cubicBezTo>
                  <a:cubicBezTo>
                    <a:pt x="311" y="34"/>
                    <a:pt x="311" y="34"/>
                    <a:pt x="311" y="34"/>
                  </a:cubicBezTo>
                  <a:cubicBezTo>
                    <a:pt x="311" y="17"/>
                    <a:pt x="311" y="17"/>
                    <a:pt x="311" y="17"/>
                  </a:cubicBezTo>
                  <a:cubicBezTo>
                    <a:pt x="269" y="0"/>
                    <a:pt x="269" y="0"/>
                    <a:pt x="269" y="0"/>
                  </a:cubicBezTo>
                  <a:cubicBezTo>
                    <a:pt x="218" y="42"/>
                    <a:pt x="218" y="42"/>
                    <a:pt x="218" y="42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26" y="17"/>
                    <a:pt x="126" y="17"/>
                    <a:pt x="126" y="17"/>
                  </a:cubicBezTo>
                  <a:cubicBezTo>
                    <a:pt x="126" y="34"/>
                    <a:pt x="126" y="34"/>
                    <a:pt x="126" y="34"/>
                  </a:cubicBezTo>
                  <a:cubicBezTo>
                    <a:pt x="50" y="42"/>
                    <a:pt x="0" y="109"/>
                    <a:pt x="0" y="185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0" y="353"/>
                    <a:pt x="0" y="353"/>
                    <a:pt x="0" y="353"/>
                  </a:cubicBezTo>
                  <a:cubicBezTo>
                    <a:pt x="0" y="369"/>
                    <a:pt x="0" y="369"/>
                    <a:pt x="0" y="369"/>
                  </a:cubicBezTo>
                  <a:cubicBezTo>
                    <a:pt x="0" y="395"/>
                    <a:pt x="17" y="411"/>
                    <a:pt x="34" y="411"/>
                  </a:cubicBezTo>
                  <a:cubicBezTo>
                    <a:pt x="67" y="411"/>
                    <a:pt x="67" y="411"/>
                    <a:pt x="67" y="411"/>
                  </a:cubicBezTo>
                  <a:cubicBezTo>
                    <a:pt x="76" y="411"/>
                    <a:pt x="76" y="411"/>
                    <a:pt x="76" y="411"/>
                  </a:cubicBezTo>
                  <a:cubicBezTo>
                    <a:pt x="76" y="219"/>
                    <a:pt x="76" y="219"/>
                    <a:pt x="76" y="219"/>
                  </a:cubicBezTo>
                  <a:cubicBezTo>
                    <a:pt x="76" y="210"/>
                    <a:pt x="84" y="210"/>
                    <a:pt x="84" y="210"/>
                  </a:cubicBezTo>
                  <a:cubicBezTo>
                    <a:pt x="92" y="210"/>
                    <a:pt x="101" y="210"/>
                    <a:pt x="101" y="219"/>
                  </a:cubicBezTo>
                  <a:cubicBezTo>
                    <a:pt x="101" y="411"/>
                    <a:pt x="101" y="411"/>
                    <a:pt x="101" y="411"/>
                  </a:cubicBezTo>
                  <a:lnTo>
                    <a:pt x="101" y="411"/>
                  </a:lnTo>
                  <a:cubicBezTo>
                    <a:pt x="218" y="411"/>
                    <a:pt x="218" y="411"/>
                    <a:pt x="218" y="411"/>
                  </a:cubicBezTo>
                  <a:cubicBezTo>
                    <a:pt x="353" y="411"/>
                    <a:pt x="353" y="411"/>
                    <a:pt x="353" y="411"/>
                  </a:cubicBezTo>
                  <a:cubicBezTo>
                    <a:pt x="361" y="411"/>
                    <a:pt x="361" y="411"/>
                    <a:pt x="361" y="411"/>
                  </a:cubicBezTo>
                  <a:cubicBezTo>
                    <a:pt x="361" y="219"/>
                    <a:pt x="361" y="219"/>
                    <a:pt x="361" y="219"/>
                  </a:cubicBezTo>
                  <a:cubicBezTo>
                    <a:pt x="361" y="210"/>
                    <a:pt x="370" y="210"/>
                    <a:pt x="370" y="210"/>
                  </a:cubicBezTo>
                  <a:cubicBezTo>
                    <a:pt x="378" y="210"/>
                    <a:pt x="378" y="210"/>
                    <a:pt x="378" y="219"/>
                  </a:cubicBezTo>
                  <a:cubicBezTo>
                    <a:pt x="378" y="411"/>
                    <a:pt x="378" y="411"/>
                    <a:pt x="378" y="411"/>
                  </a:cubicBezTo>
                  <a:cubicBezTo>
                    <a:pt x="386" y="411"/>
                    <a:pt x="386" y="411"/>
                    <a:pt x="386" y="411"/>
                  </a:cubicBezTo>
                  <a:cubicBezTo>
                    <a:pt x="420" y="411"/>
                    <a:pt x="420" y="411"/>
                    <a:pt x="420" y="411"/>
                  </a:cubicBezTo>
                  <a:cubicBezTo>
                    <a:pt x="445" y="411"/>
                    <a:pt x="453" y="386"/>
                    <a:pt x="453" y="369"/>
                  </a:cubicBezTo>
                  <a:cubicBezTo>
                    <a:pt x="453" y="344"/>
                    <a:pt x="453" y="344"/>
                    <a:pt x="453" y="344"/>
                  </a:cubicBezTo>
                  <a:lnTo>
                    <a:pt x="445" y="193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pPr defTabSz="685663"/>
              <a:endParaRPr lang="es-MX" sz="1350">
                <a:solidFill>
                  <a:srgbClr val="999999"/>
                </a:solidFill>
                <a:latin typeface="Calibri" panose="020F0502020204030204"/>
              </a:endParaRPr>
            </a:p>
          </p:txBody>
        </p:sp>
        <p:sp>
          <p:nvSpPr>
            <p:cNvPr id="3716" name="Freeform 3715">
              <a:extLst>
                <a:ext uri="{FF2B5EF4-FFF2-40B4-BE49-F238E27FC236}">
                  <a16:creationId xmlns:a16="http://schemas.microsoft.com/office/drawing/2014/main" id="{782A3199-2D97-004E-BC5A-7A52CC0826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3727" y="8270250"/>
              <a:ext cx="16421" cy="246229"/>
            </a:xfrm>
            <a:custGeom>
              <a:avLst/>
              <a:gdLst>
                <a:gd name="T0" fmla="*/ 0 w 1"/>
                <a:gd name="T1" fmla="*/ 0 h 68"/>
                <a:gd name="T2" fmla="*/ 0 w 1"/>
                <a:gd name="T3" fmla="*/ 0 h 68"/>
                <a:gd name="T4" fmla="*/ 0 w 1"/>
                <a:gd name="T5" fmla="*/ 67 h 68"/>
                <a:gd name="T6" fmla="*/ 0 w 1"/>
                <a:gd name="T7" fmla="*/ 67 h 68"/>
                <a:gd name="T8" fmla="*/ 0 w 1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68">
                  <a:moveTo>
                    <a:pt x="0" y="0"/>
                  </a:moveTo>
                  <a:lnTo>
                    <a:pt x="0" y="0"/>
                  </a:lnTo>
                  <a:lnTo>
                    <a:pt x="0" y="67"/>
                  </a:lnTo>
                  <a:lnTo>
                    <a:pt x="0" y="67"/>
                  </a:lnTo>
                  <a:lnTo>
                    <a:pt x="0" y="0"/>
                  </a:lnTo>
                </a:path>
              </a:pathLst>
            </a:custGeom>
            <a:solidFill>
              <a:srgbClr val="50607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85663"/>
              <a:endParaRPr lang="es-MX" sz="1350">
                <a:solidFill>
                  <a:srgbClr val="999999"/>
                </a:solidFill>
                <a:latin typeface="Calibri" panose="020F0502020204030204"/>
              </a:endParaRPr>
            </a:p>
          </p:txBody>
        </p:sp>
        <p:sp>
          <p:nvSpPr>
            <p:cNvPr id="3717" name="Freeform 3716">
              <a:extLst>
                <a:ext uri="{FF2B5EF4-FFF2-40B4-BE49-F238E27FC236}">
                  <a16:creationId xmlns:a16="http://schemas.microsoft.com/office/drawing/2014/main" id="{94D8FF15-0730-2D40-9444-6A2046C58D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2764" y="7876276"/>
              <a:ext cx="98494" cy="656624"/>
            </a:xfrm>
            <a:custGeom>
              <a:avLst/>
              <a:gdLst>
                <a:gd name="T0" fmla="*/ 17 w 26"/>
                <a:gd name="T1" fmla="*/ 0 h 177"/>
                <a:gd name="T2" fmla="*/ 17 w 26"/>
                <a:gd name="T3" fmla="*/ 0 h 177"/>
                <a:gd name="T4" fmla="*/ 8 w 26"/>
                <a:gd name="T5" fmla="*/ 9 h 177"/>
                <a:gd name="T6" fmla="*/ 0 w 26"/>
                <a:gd name="T7" fmla="*/ 176 h 177"/>
                <a:gd name="T8" fmla="*/ 17 w 26"/>
                <a:gd name="T9" fmla="*/ 176 h 177"/>
                <a:gd name="T10" fmla="*/ 25 w 26"/>
                <a:gd name="T11" fmla="*/ 9 h 177"/>
                <a:gd name="T12" fmla="*/ 17 w 26"/>
                <a:gd name="T1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77">
                  <a:moveTo>
                    <a:pt x="17" y="0"/>
                  </a:moveTo>
                  <a:lnTo>
                    <a:pt x="17" y="0"/>
                  </a:lnTo>
                  <a:cubicBezTo>
                    <a:pt x="8" y="0"/>
                    <a:pt x="8" y="9"/>
                    <a:pt x="8" y="9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17" y="176"/>
                    <a:pt x="17" y="176"/>
                    <a:pt x="17" y="176"/>
                  </a:cubicBezTo>
                  <a:cubicBezTo>
                    <a:pt x="25" y="9"/>
                    <a:pt x="25" y="9"/>
                    <a:pt x="25" y="9"/>
                  </a:cubicBezTo>
                  <a:lnTo>
                    <a:pt x="17" y="0"/>
                  </a:lnTo>
                </a:path>
              </a:pathLst>
            </a:custGeom>
            <a:solidFill>
              <a:srgbClr val="50607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85663"/>
              <a:endParaRPr lang="es-MX" sz="1350">
                <a:solidFill>
                  <a:srgbClr val="999999"/>
                </a:solidFill>
                <a:latin typeface="Calibri" panose="020F0502020204030204"/>
              </a:endParaRPr>
            </a:p>
          </p:txBody>
        </p:sp>
        <p:sp>
          <p:nvSpPr>
            <p:cNvPr id="3718" name="Freeform 3717">
              <a:extLst>
                <a:ext uri="{FF2B5EF4-FFF2-40B4-BE49-F238E27FC236}">
                  <a16:creationId xmlns:a16="http://schemas.microsoft.com/office/drawing/2014/main" id="{BE0F831F-8E1C-C942-9FA6-F23F16AC5F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2618" y="7876276"/>
              <a:ext cx="98494" cy="656624"/>
            </a:xfrm>
            <a:custGeom>
              <a:avLst/>
              <a:gdLst>
                <a:gd name="T0" fmla="*/ 8 w 26"/>
                <a:gd name="T1" fmla="*/ 0 h 177"/>
                <a:gd name="T2" fmla="*/ 8 w 26"/>
                <a:gd name="T3" fmla="*/ 0 h 177"/>
                <a:gd name="T4" fmla="*/ 0 w 26"/>
                <a:gd name="T5" fmla="*/ 9 h 177"/>
                <a:gd name="T6" fmla="*/ 8 w 26"/>
                <a:gd name="T7" fmla="*/ 176 h 177"/>
                <a:gd name="T8" fmla="*/ 25 w 26"/>
                <a:gd name="T9" fmla="*/ 176 h 177"/>
                <a:gd name="T10" fmla="*/ 17 w 26"/>
                <a:gd name="T11" fmla="*/ 9 h 177"/>
                <a:gd name="T12" fmla="*/ 8 w 26"/>
                <a:gd name="T1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77">
                  <a:moveTo>
                    <a:pt x="8" y="0"/>
                  </a:moveTo>
                  <a:lnTo>
                    <a:pt x="8" y="0"/>
                  </a:lnTo>
                  <a:lnTo>
                    <a:pt x="0" y="9"/>
                  </a:lnTo>
                  <a:cubicBezTo>
                    <a:pt x="8" y="176"/>
                    <a:pt x="8" y="176"/>
                    <a:pt x="8" y="176"/>
                  </a:cubicBezTo>
                  <a:cubicBezTo>
                    <a:pt x="25" y="176"/>
                    <a:pt x="25" y="176"/>
                    <a:pt x="25" y="176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0"/>
                    <a:pt x="8" y="0"/>
                  </a:cubicBezTo>
                </a:path>
              </a:pathLst>
            </a:custGeom>
            <a:solidFill>
              <a:srgbClr val="50607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85663"/>
              <a:endParaRPr lang="es-MX" sz="1350">
                <a:solidFill>
                  <a:srgbClr val="999999"/>
                </a:solidFill>
                <a:latin typeface="Calibri" panose="020F0502020204030204"/>
              </a:endParaRPr>
            </a:p>
          </p:txBody>
        </p:sp>
        <p:sp>
          <p:nvSpPr>
            <p:cNvPr id="3719" name="Freeform 3718">
              <a:extLst>
                <a:ext uri="{FF2B5EF4-FFF2-40B4-BE49-F238E27FC236}">
                  <a16:creationId xmlns:a16="http://schemas.microsoft.com/office/drawing/2014/main" id="{D84A8C7D-A491-0A43-ADE8-DFC71F177A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0872" y="7055494"/>
              <a:ext cx="1822132" cy="1477406"/>
            </a:xfrm>
            <a:custGeom>
              <a:avLst/>
              <a:gdLst>
                <a:gd name="T0" fmla="*/ 478 w 488"/>
                <a:gd name="T1" fmla="*/ 109 h 395"/>
                <a:gd name="T2" fmla="*/ 478 w 488"/>
                <a:gd name="T3" fmla="*/ 109 h 395"/>
                <a:gd name="T4" fmla="*/ 445 w 488"/>
                <a:gd name="T5" fmla="*/ 50 h 395"/>
                <a:gd name="T6" fmla="*/ 378 w 488"/>
                <a:gd name="T7" fmla="*/ 17 h 395"/>
                <a:gd name="T8" fmla="*/ 336 w 488"/>
                <a:gd name="T9" fmla="*/ 0 h 395"/>
                <a:gd name="T10" fmla="*/ 310 w 488"/>
                <a:gd name="T11" fmla="*/ 34 h 395"/>
                <a:gd name="T12" fmla="*/ 168 w 488"/>
                <a:gd name="T13" fmla="*/ 34 h 395"/>
                <a:gd name="T14" fmla="*/ 151 w 488"/>
                <a:gd name="T15" fmla="*/ 0 h 395"/>
                <a:gd name="T16" fmla="*/ 151 w 488"/>
                <a:gd name="T17" fmla="*/ 0 h 395"/>
                <a:gd name="T18" fmla="*/ 109 w 488"/>
                <a:gd name="T19" fmla="*/ 17 h 395"/>
                <a:gd name="T20" fmla="*/ 42 w 488"/>
                <a:gd name="T21" fmla="*/ 50 h 395"/>
                <a:gd name="T22" fmla="*/ 8 w 488"/>
                <a:gd name="T23" fmla="*/ 117 h 395"/>
                <a:gd name="T24" fmla="*/ 0 w 488"/>
                <a:gd name="T25" fmla="*/ 369 h 395"/>
                <a:gd name="T26" fmla="*/ 25 w 488"/>
                <a:gd name="T27" fmla="*/ 394 h 395"/>
                <a:gd name="T28" fmla="*/ 84 w 488"/>
                <a:gd name="T29" fmla="*/ 394 h 395"/>
                <a:gd name="T30" fmla="*/ 84 w 488"/>
                <a:gd name="T31" fmla="*/ 394 h 395"/>
                <a:gd name="T32" fmla="*/ 101 w 488"/>
                <a:gd name="T33" fmla="*/ 394 h 395"/>
                <a:gd name="T34" fmla="*/ 101 w 488"/>
                <a:gd name="T35" fmla="*/ 394 h 395"/>
                <a:gd name="T36" fmla="*/ 243 w 488"/>
                <a:gd name="T37" fmla="*/ 394 h 395"/>
                <a:gd name="T38" fmla="*/ 243 w 488"/>
                <a:gd name="T39" fmla="*/ 352 h 395"/>
                <a:gd name="T40" fmla="*/ 243 w 488"/>
                <a:gd name="T41" fmla="*/ 352 h 395"/>
                <a:gd name="T42" fmla="*/ 243 w 488"/>
                <a:gd name="T43" fmla="*/ 352 h 395"/>
                <a:gd name="T44" fmla="*/ 243 w 488"/>
                <a:gd name="T45" fmla="*/ 394 h 395"/>
                <a:gd name="T46" fmla="*/ 386 w 488"/>
                <a:gd name="T47" fmla="*/ 394 h 395"/>
                <a:gd name="T48" fmla="*/ 386 w 488"/>
                <a:gd name="T49" fmla="*/ 386 h 395"/>
                <a:gd name="T50" fmla="*/ 403 w 488"/>
                <a:gd name="T51" fmla="*/ 386 h 395"/>
                <a:gd name="T52" fmla="*/ 403 w 488"/>
                <a:gd name="T53" fmla="*/ 394 h 395"/>
                <a:gd name="T54" fmla="*/ 462 w 488"/>
                <a:gd name="T55" fmla="*/ 394 h 395"/>
                <a:gd name="T56" fmla="*/ 487 w 488"/>
                <a:gd name="T57" fmla="*/ 369 h 395"/>
                <a:gd name="T58" fmla="*/ 478 w 488"/>
                <a:gd name="T59" fmla="*/ 109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88" h="395">
                  <a:moveTo>
                    <a:pt x="478" y="109"/>
                  </a:moveTo>
                  <a:lnTo>
                    <a:pt x="478" y="109"/>
                  </a:lnTo>
                  <a:cubicBezTo>
                    <a:pt x="478" y="76"/>
                    <a:pt x="462" y="59"/>
                    <a:pt x="445" y="50"/>
                  </a:cubicBezTo>
                  <a:cubicBezTo>
                    <a:pt x="378" y="17"/>
                    <a:pt x="378" y="17"/>
                    <a:pt x="378" y="17"/>
                  </a:cubicBezTo>
                  <a:cubicBezTo>
                    <a:pt x="336" y="0"/>
                    <a:pt x="336" y="0"/>
                    <a:pt x="336" y="0"/>
                  </a:cubicBezTo>
                  <a:cubicBezTo>
                    <a:pt x="310" y="34"/>
                    <a:pt x="310" y="34"/>
                    <a:pt x="310" y="34"/>
                  </a:cubicBezTo>
                  <a:cubicBezTo>
                    <a:pt x="285" y="92"/>
                    <a:pt x="201" y="92"/>
                    <a:pt x="168" y="34"/>
                  </a:cubicBezTo>
                  <a:cubicBezTo>
                    <a:pt x="151" y="0"/>
                    <a:pt x="151" y="0"/>
                    <a:pt x="151" y="0"/>
                  </a:cubicBezTo>
                  <a:lnTo>
                    <a:pt x="151" y="0"/>
                  </a:lnTo>
                  <a:cubicBezTo>
                    <a:pt x="109" y="17"/>
                    <a:pt x="109" y="17"/>
                    <a:pt x="109" y="17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25" y="59"/>
                    <a:pt x="8" y="76"/>
                    <a:pt x="8" y="117"/>
                  </a:cubicBezTo>
                  <a:cubicBezTo>
                    <a:pt x="0" y="369"/>
                    <a:pt x="0" y="369"/>
                    <a:pt x="0" y="369"/>
                  </a:cubicBezTo>
                  <a:cubicBezTo>
                    <a:pt x="0" y="378"/>
                    <a:pt x="17" y="394"/>
                    <a:pt x="25" y="394"/>
                  </a:cubicBezTo>
                  <a:cubicBezTo>
                    <a:pt x="84" y="394"/>
                    <a:pt x="84" y="394"/>
                    <a:pt x="84" y="394"/>
                  </a:cubicBezTo>
                  <a:lnTo>
                    <a:pt x="84" y="394"/>
                  </a:lnTo>
                  <a:cubicBezTo>
                    <a:pt x="101" y="394"/>
                    <a:pt x="101" y="394"/>
                    <a:pt x="101" y="394"/>
                  </a:cubicBezTo>
                  <a:lnTo>
                    <a:pt x="101" y="394"/>
                  </a:lnTo>
                  <a:cubicBezTo>
                    <a:pt x="243" y="394"/>
                    <a:pt x="243" y="394"/>
                    <a:pt x="243" y="394"/>
                  </a:cubicBezTo>
                  <a:cubicBezTo>
                    <a:pt x="243" y="352"/>
                    <a:pt x="243" y="352"/>
                    <a:pt x="243" y="352"/>
                  </a:cubicBezTo>
                  <a:lnTo>
                    <a:pt x="243" y="352"/>
                  </a:lnTo>
                  <a:lnTo>
                    <a:pt x="243" y="352"/>
                  </a:lnTo>
                  <a:cubicBezTo>
                    <a:pt x="243" y="394"/>
                    <a:pt x="243" y="394"/>
                    <a:pt x="243" y="394"/>
                  </a:cubicBezTo>
                  <a:cubicBezTo>
                    <a:pt x="386" y="394"/>
                    <a:pt x="386" y="394"/>
                    <a:pt x="386" y="394"/>
                  </a:cubicBezTo>
                  <a:cubicBezTo>
                    <a:pt x="386" y="386"/>
                    <a:pt x="386" y="386"/>
                    <a:pt x="386" y="386"/>
                  </a:cubicBezTo>
                  <a:cubicBezTo>
                    <a:pt x="403" y="386"/>
                    <a:pt x="403" y="386"/>
                    <a:pt x="403" y="386"/>
                  </a:cubicBezTo>
                  <a:cubicBezTo>
                    <a:pt x="403" y="394"/>
                    <a:pt x="403" y="394"/>
                    <a:pt x="403" y="394"/>
                  </a:cubicBezTo>
                  <a:cubicBezTo>
                    <a:pt x="462" y="394"/>
                    <a:pt x="462" y="394"/>
                    <a:pt x="462" y="394"/>
                  </a:cubicBezTo>
                  <a:cubicBezTo>
                    <a:pt x="470" y="394"/>
                    <a:pt x="487" y="378"/>
                    <a:pt x="487" y="369"/>
                  </a:cubicBezTo>
                  <a:lnTo>
                    <a:pt x="478" y="109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pPr defTabSz="685663"/>
              <a:endParaRPr lang="es-MX" sz="1350">
                <a:solidFill>
                  <a:srgbClr val="999999"/>
                </a:solidFill>
                <a:latin typeface="Calibri" panose="020F0502020204030204"/>
              </a:endParaRPr>
            </a:p>
          </p:txBody>
        </p:sp>
        <p:sp>
          <p:nvSpPr>
            <p:cNvPr id="3720" name="Freeform 3719">
              <a:extLst>
                <a:ext uri="{FF2B5EF4-FFF2-40B4-BE49-F238E27FC236}">
                  <a16:creationId xmlns:a16="http://schemas.microsoft.com/office/drawing/2014/main" id="{7614946F-423D-0448-ADD1-B4A4C8DDAC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6534" y="5807908"/>
              <a:ext cx="32831" cy="607373"/>
            </a:xfrm>
            <a:custGeom>
              <a:avLst/>
              <a:gdLst>
                <a:gd name="T0" fmla="*/ 8 w 9"/>
                <a:gd name="T1" fmla="*/ 160 h 161"/>
                <a:gd name="T2" fmla="*/ 8 w 9"/>
                <a:gd name="T3" fmla="*/ 160 h 161"/>
                <a:gd name="T4" fmla="*/ 0 w 9"/>
                <a:gd name="T5" fmla="*/ 151 h 161"/>
                <a:gd name="T6" fmla="*/ 0 w 9"/>
                <a:gd name="T7" fmla="*/ 0 h 161"/>
                <a:gd name="T8" fmla="*/ 8 w 9"/>
                <a:gd name="T9" fmla="*/ 0 h 161"/>
                <a:gd name="T10" fmla="*/ 8 w 9"/>
                <a:gd name="T11" fmla="*/ 0 h 161"/>
                <a:gd name="T12" fmla="*/ 8 w 9"/>
                <a:gd name="T13" fmla="*/ 151 h 161"/>
                <a:gd name="T14" fmla="*/ 8 w 9"/>
                <a:gd name="T15" fmla="*/ 16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61">
                  <a:moveTo>
                    <a:pt x="8" y="160"/>
                  </a:moveTo>
                  <a:lnTo>
                    <a:pt x="8" y="160"/>
                  </a:lnTo>
                  <a:cubicBezTo>
                    <a:pt x="0" y="160"/>
                    <a:pt x="0" y="160"/>
                    <a:pt x="0" y="15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8" y="0"/>
                  </a:cubicBezTo>
                  <a:lnTo>
                    <a:pt x="8" y="0"/>
                  </a:lnTo>
                  <a:cubicBezTo>
                    <a:pt x="8" y="151"/>
                    <a:pt x="8" y="151"/>
                    <a:pt x="8" y="151"/>
                  </a:cubicBezTo>
                  <a:cubicBezTo>
                    <a:pt x="8" y="160"/>
                    <a:pt x="8" y="160"/>
                    <a:pt x="8" y="160"/>
                  </a:cubicBezTo>
                </a:path>
              </a:pathLst>
            </a:custGeom>
            <a:solidFill>
              <a:srgbClr val="C6831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85663"/>
              <a:endParaRPr lang="es-MX" sz="1350">
                <a:solidFill>
                  <a:srgbClr val="999999"/>
                </a:solidFill>
                <a:latin typeface="Calibri" panose="020F0502020204030204"/>
              </a:endParaRPr>
            </a:p>
          </p:txBody>
        </p:sp>
        <p:sp>
          <p:nvSpPr>
            <p:cNvPr id="3721" name="Freeform 3720">
              <a:extLst>
                <a:ext uri="{FF2B5EF4-FFF2-40B4-BE49-F238E27FC236}">
                  <a16:creationId xmlns:a16="http://schemas.microsoft.com/office/drawing/2014/main" id="{9A6FEE72-5F1F-D045-AF04-E16BF421EE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3703" y="6152630"/>
              <a:ext cx="98494" cy="311902"/>
            </a:xfrm>
            <a:custGeom>
              <a:avLst/>
              <a:gdLst>
                <a:gd name="T0" fmla="*/ 17 w 27"/>
                <a:gd name="T1" fmla="*/ 84 h 85"/>
                <a:gd name="T2" fmla="*/ 17 w 27"/>
                <a:gd name="T3" fmla="*/ 84 h 85"/>
                <a:gd name="T4" fmla="*/ 9 w 27"/>
                <a:gd name="T5" fmla="*/ 84 h 85"/>
                <a:gd name="T6" fmla="*/ 0 w 27"/>
                <a:gd name="T7" fmla="*/ 67 h 85"/>
                <a:gd name="T8" fmla="*/ 0 w 27"/>
                <a:gd name="T9" fmla="*/ 16 h 85"/>
                <a:gd name="T10" fmla="*/ 9 w 27"/>
                <a:gd name="T11" fmla="*/ 0 h 85"/>
                <a:gd name="T12" fmla="*/ 17 w 27"/>
                <a:gd name="T13" fmla="*/ 0 h 85"/>
                <a:gd name="T14" fmla="*/ 26 w 27"/>
                <a:gd name="T15" fmla="*/ 16 h 85"/>
                <a:gd name="T16" fmla="*/ 26 w 27"/>
                <a:gd name="T17" fmla="*/ 67 h 85"/>
                <a:gd name="T18" fmla="*/ 17 w 27"/>
                <a:gd name="T19" fmla="*/ 8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85">
                  <a:moveTo>
                    <a:pt x="17" y="84"/>
                  </a:moveTo>
                  <a:lnTo>
                    <a:pt x="17" y="84"/>
                  </a:lnTo>
                  <a:cubicBezTo>
                    <a:pt x="9" y="84"/>
                    <a:pt x="9" y="84"/>
                    <a:pt x="9" y="84"/>
                  </a:cubicBezTo>
                  <a:cubicBezTo>
                    <a:pt x="9" y="84"/>
                    <a:pt x="0" y="75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8"/>
                    <a:pt x="9" y="0"/>
                    <a:pt x="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6" y="0"/>
                    <a:pt x="26" y="8"/>
                    <a:pt x="26" y="16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6" y="75"/>
                    <a:pt x="26" y="84"/>
                    <a:pt x="17" y="84"/>
                  </a:cubicBezTo>
                </a:path>
              </a:pathLst>
            </a:custGeom>
            <a:solidFill>
              <a:srgbClr val="C6831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85663"/>
              <a:endParaRPr lang="es-MX" sz="1350">
                <a:solidFill>
                  <a:srgbClr val="999999"/>
                </a:solidFill>
                <a:latin typeface="Calibri" panose="020F0502020204030204"/>
              </a:endParaRPr>
            </a:p>
          </p:txBody>
        </p:sp>
        <p:sp>
          <p:nvSpPr>
            <p:cNvPr id="3722" name="Freeform 3721">
              <a:extLst>
                <a:ext uri="{FF2B5EF4-FFF2-40B4-BE49-F238E27FC236}">
                  <a16:creationId xmlns:a16="http://schemas.microsoft.com/office/drawing/2014/main" id="{CAD8E08E-8F10-1C43-AE10-780992DC78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1258" y="5742245"/>
              <a:ext cx="1001359" cy="508879"/>
            </a:xfrm>
            <a:custGeom>
              <a:avLst/>
              <a:gdLst>
                <a:gd name="T0" fmla="*/ 8 w 270"/>
                <a:gd name="T1" fmla="*/ 0 h 136"/>
                <a:gd name="T2" fmla="*/ 8 w 270"/>
                <a:gd name="T3" fmla="*/ 0 h 136"/>
                <a:gd name="T4" fmla="*/ 0 w 270"/>
                <a:gd name="T5" fmla="*/ 101 h 136"/>
                <a:gd name="T6" fmla="*/ 269 w 270"/>
                <a:gd name="T7" fmla="*/ 101 h 136"/>
                <a:gd name="T8" fmla="*/ 252 w 270"/>
                <a:gd name="T9" fmla="*/ 0 h 136"/>
                <a:gd name="T10" fmla="*/ 8 w 270"/>
                <a:gd name="T11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0" h="136">
                  <a:moveTo>
                    <a:pt x="8" y="0"/>
                  </a:moveTo>
                  <a:lnTo>
                    <a:pt x="8" y="0"/>
                  </a:lnTo>
                  <a:cubicBezTo>
                    <a:pt x="8" y="0"/>
                    <a:pt x="0" y="34"/>
                    <a:pt x="0" y="101"/>
                  </a:cubicBezTo>
                  <a:cubicBezTo>
                    <a:pt x="42" y="135"/>
                    <a:pt x="227" y="135"/>
                    <a:pt x="269" y="101"/>
                  </a:cubicBezTo>
                  <a:cubicBezTo>
                    <a:pt x="260" y="59"/>
                    <a:pt x="252" y="0"/>
                    <a:pt x="252" y="0"/>
                  </a:cubicBezTo>
                  <a:lnTo>
                    <a:pt x="8" y="0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pPr defTabSz="685663"/>
              <a:endParaRPr lang="es-MX" sz="1350">
                <a:solidFill>
                  <a:srgbClr val="999999"/>
                </a:solidFill>
                <a:latin typeface="Calibri" panose="020F0502020204030204"/>
              </a:endParaRPr>
            </a:p>
          </p:txBody>
        </p:sp>
        <p:sp>
          <p:nvSpPr>
            <p:cNvPr id="3723" name="Freeform 3722">
              <a:extLst>
                <a:ext uri="{FF2B5EF4-FFF2-40B4-BE49-F238E27FC236}">
                  <a16:creationId xmlns:a16="http://schemas.microsoft.com/office/drawing/2014/main" id="{383A04B5-7DA5-534A-8E2E-9A34CEB30B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6534" y="5643752"/>
              <a:ext cx="1690806" cy="344723"/>
            </a:xfrm>
            <a:custGeom>
              <a:avLst/>
              <a:gdLst>
                <a:gd name="T0" fmla="*/ 0 w 454"/>
                <a:gd name="T1" fmla="*/ 42 h 94"/>
                <a:gd name="T2" fmla="*/ 0 w 454"/>
                <a:gd name="T3" fmla="*/ 42 h 94"/>
                <a:gd name="T4" fmla="*/ 226 w 454"/>
                <a:gd name="T5" fmla="*/ 0 h 94"/>
                <a:gd name="T6" fmla="*/ 226 w 454"/>
                <a:gd name="T7" fmla="*/ 0 h 94"/>
                <a:gd name="T8" fmla="*/ 445 w 454"/>
                <a:gd name="T9" fmla="*/ 42 h 94"/>
                <a:gd name="T10" fmla="*/ 445 w 454"/>
                <a:gd name="T11" fmla="*/ 42 h 94"/>
                <a:gd name="T12" fmla="*/ 226 w 454"/>
                <a:gd name="T13" fmla="*/ 93 h 94"/>
                <a:gd name="T14" fmla="*/ 226 w 454"/>
                <a:gd name="T15" fmla="*/ 93 h 94"/>
                <a:gd name="T16" fmla="*/ 0 w 454"/>
                <a:gd name="T17" fmla="*/ 4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94">
                  <a:moveTo>
                    <a:pt x="0" y="42"/>
                  </a:moveTo>
                  <a:lnTo>
                    <a:pt x="0" y="42"/>
                  </a:lnTo>
                  <a:cubicBezTo>
                    <a:pt x="226" y="0"/>
                    <a:pt x="226" y="0"/>
                    <a:pt x="226" y="0"/>
                  </a:cubicBezTo>
                  <a:lnTo>
                    <a:pt x="226" y="0"/>
                  </a:lnTo>
                  <a:cubicBezTo>
                    <a:pt x="445" y="42"/>
                    <a:pt x="445" y="42"/>
                    <a:pt x="445" y="42"/>
                  </a:cubicBezTo>
                  <a:cubicBezTo>
                    <a:pt x="453" y="42"/>
                    <a:pt x="453" y="42"/>
                    <a:pt x="445" y="42"/>
                  </a:cubicBezTo>
                  <a:cubicBezTo>
                    <a:pt x="226" y="93"/>
                    <a:pt x="226" y="93"/>
                    <a:pt x="226" y="93"/>
                  </a:cubicBezTo>
                  <a:lnTo>
                    <a:pt x="226" y="93"/>
                  </a:lnTo>
                  <a:cubicBezTo>
                    <a:pt x="0" y="42"/>
                    <a:pt x="0" y="42"/>
                    <a:pt x="0" y="42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pPr defTabSz="685663"/>
              <a:endParaRPr lang="es-MX" sz="1350">
                <a:solidFill>
                  <a:srgbClr val="999999"/>
                </a:solidFill>
                <a:latin typeface="Calibri" panose="020F0502020204030204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AE70FC84-CB56-F04E-A2BE-1B648D348659}"/>
              </a:ext>
            </a:extLst>
          </p:cNvPr>
          <p:cNvGrpSpPr/>
          <p:nvPr/>
        </p:nvGrpSpPr>
        <p:grpSpPr>
          <a:xfrm>
            <a:off x="967549" y="2473677"/>
            <a:ext cx="1338531" cy="784357"/>
            <a:chOff x="4748713" y="9899896"/>
            <a:chExt cx="3976024" cy="2516099"/>
          </a:xfrm>
        </p:grpSpPr>
        <p:sp>
          <p:nvSpPr>
            <p:cNvPr id="3661" name="Freeform 3660">
              <a:extLst>
                <a:ext uri="{FF2B5EF4-FFF2-40B4-BE49-F238E27FC236}">
                  <a16:creationId xmlns:a16="http://schemas.microsoft.com/office/drawing/2014/main" id="{0ED53587-92D7-E040-BC47-4F0D7593131F}"/>
                </a:ext>
              </a:extLst>
            </p:cNvPr>
            <p:cNvSpPr/>
            <p:nvPr/>
          </p:nvSpPr>
          <p:spPr>
            <a:xfrm>
              <a:off x="4748713" y="9899896"/>
              <a:ext cx="3976024" cy="2516099"/>
            </a:xfrm>
            <a:custGeom>
              <a:avLst/>
              <a:gdLst>
                <a:gd name="connsiteX0" fmla="*/ 0 w 678126"/>
                <a:gd name="connsiteY0" fmla="*/ 0 h 429131"/>
                <a:gd name="connsiteX1" fmla="*/ 678126 w 678126"/>
                <a:gd name="connsiteY1" fmla="*/ 0 h 429131"/>
                <a:gd name="connsiteX2" fmla="*/ 678126 w 678126"/>
                <a:gd name="connsiteY2" fmla="*/ 429131 h 429131"/>
                <a:gd name="connsiteX3" fmla="*/ 0 w 678126"/>
                <a:gd name="connsiteY3" fmla="*/ 429131 h 429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8126" h="429131">
                  <a:moveTo>
                    <a:pt x="0" y="0"/>
                  </a:moveTo>
                  <a:lnTo>
                    <a:pt x="678126" y="0"/>
                  </a:lnTo>
                  <a:lnTo>
                    <a:pt x="678126" y="429131"/>
                  </a:lnTo>
                  <a:lnTo>
                    <a:pt x="0" y="42913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685663"/>
              <a:endParaRPr lang="en-US" sz="1350">
                <a:solidFill>
                  <a:srgbClr val="999999"/>
                </a:solidFill>
                <a:latin typeface="Calibri" panose="020F0502020204030204"/>
              </a:endParaRPr>
            </a:p>
          </p:txBody>
        </p:sp>
        <p:sp>
          <p:nvSpPr>
            <p:cNvPr id="3662" name="Freeform 3661">
              <a:extLst>
                <a:ext uri="{FF2B5EF4-FFF2-40B4-BE49-F238E27FC236}">
                  <a16:creationId xmlns:a16="http://schemas.microsoft.com/office/drawing/2014/main" id="{E1C3AEFC-7198-BF44-9AEF-FC7B5C20E251}"/>
                </a:ext>
              </a:extLst>
            </p:cNvPr>
            <p:cNvSpPr/>
            <p:nvPr/>
          </p:nvSpPr>
          <p:spPr>
            <a:xfrm>
              <a:off x="4861914" y="10040420"/>
              <a:ext cx="3749620" cy="2234486"/>
            </a:xfrm>
            <a:custGeom>
              <a:avLst/>
              <a:gdLst>
                <a:gd name="connsiteX0" fmla="*/ 0 w 639512"/>
                <a:gd name="connsiteY0" fmla="*/ 0 h 381101"/>
                <a:gd name="connsiteX1" fmla="*/ 639512 w 639512"/>
                <a:gd name="connsiteY1" fmla="*/ 0 h 381101"/>
                <a:gd name="connsiteX2" fmla="*/ 639512 w 639512"/>
                <a:gd name="connsiteY2" fmla="*/ 381101 h 381101"/>
                <a:gd name="connsiteX3" fmla="*/ 0 w 639512"/>
                <a:gd name="connsiteY3" fmla="*/ 381101 h 381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39512" h="381101">
                  <a:moveTo>
                    <a:pt x="0" y="0"/>
                  </a:moveTo>
                  <a:lnTo>
                    <a:pt x="639512" y="0"/>
                  </a:lnTo>
                  <a:lnTo>
                    <a:pt x="639512" y="381101"/>
                  </a:lnTo>
                  <a:lnTo>
                    <a:pt x="0" y="381101"/>
                  </a:lnTo>
                  <a:close/>
                </a:path>
              </a:pathLst>
            </a:custGeom>
            <a:solidFill>
              <a:srgbClr val="FFFFFF"/>
            </a:solidFill>
            <a:ln w="95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685663"/>
              <a:endParaRPr lang="en-US" sz="1350">
                <a:solidFill>
                  <a:srgbClr val="999999"/>
                </a:solidFill>
                <a:latin typeface="Calibri" panose="020F0502020204030204"/>
              </a:endParaRPr>
            </a:p>
          </p:txBody>
        </p:sp>
        <p:sp>
          <p:nvSpPr>
            <p:cNvPr id="3663" name="Freeform 3662">
              <a:extLst>
                <a:ext uri="{FF2B5EF4-FFF2-40B4-BE49-F238E27FC236}">
                  <a16:creationId xmlns:a16="http://schemas.microsoft.com/office/drawing/2014/main" id="{3D9E7912-8494-CA4D-848D-BFB22D73447D}"/>
                </a:ext>
              </a:extLst>
            </p:cNvPr>
            <p:cNvSpPr/>
            <p:nvPr/>
          </p:nvSpPr>
          <p:spPr>
            <a:xfrm>
              <a:off x="5204869" y="10564048"/>
              <a:ext cx="3094943" cy="77513"/>
            </a:xfrm>
            <a:custGeom>
              <a:avLst/>
              <a:gdLst>
                <a:gd name="connsiteX0" fmla="*/ 0 w 527854"/>
                <a:gd name="connsiteY0" fmla="*/ 0 h 13220"/>
                <a:gd name="connsiteX1" fmla="*/ 527854 w 527854"/>
                <a:gd name="connsiteY1" fmla="*/ 0 h 13220"/>
                <a:gd name="connsiteX2" fmla="*/ 527854 w 527854"/>
                <a:gd name="connsiteY2" fmla="*/ 13220 h 13220"/>
                <a:gd name="connsiteX3" fmla="*/ 0 w 527854"/>
                <a:gd name="connsiteY3" fmla="*/ 13220 h 13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7854" h="13220">
                  <a:moveTo>
                    <a:pt x="0" y="0"/>
                  </a:moveTo>
                  <a:lnTo>
                    <a:pt x="527854" y="0"/>
                  </a:lnTo>
                  <a:lnTo>
                    <a:pt x="527854" y="13220"/>
                  </a:lnTo>
                  <a:lnTo>
                    <a:pt x="0" y="1322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685663"/>
              <a:endParaRPr lang="en-US" sz="1350">
                <a:solidFill>
                  <a:srgbClr val="999999"/>
                </a:solidFill>
                <a:latin typeface="Calibri" panose="020F0502020204030204"/>
              </a:endParaRPr>
            </a:p>
          </p:txBody>
        </p:sp>
        <p:sp>
          <p:nvSpPr>
            <p:cNvPr id="3664" name="Freeform 3663">
              <a:extLst>
                <a:ext uri="{FF2B5EF4-FFF2-40B4-BE49-F238E27FC236}">
                  <a16:creationId xmlns:a16="http://schemas.microsoft.com/office/drawing/2014/main" id="{06124DFE-0A71-6E4B-BDDF-6A0CC7D88C3A}"/>
                </a:ext>
              </a:extLst>
            </p:cNvPr>
            <p:cNvSpPr/>
            <p:nvPr/>
          </p:nvSpPr>
          <p:spPr>
            <a:xfrm>
              <a:off x="5204869" y="10729671"/>
              <a:ext cx="3094943" cy="77513"/>
            </a:xfrm>
            <a:custGeom>
              <a:avLst/>
              <a:gdLst>
                <a:gd name="connsiteX0" fmla="*/ 0 w 527854"/>
                <a:gd name="connsiteY0" fmla="*/ 0 h 13220"/>
                <a:gd name="connsiteX1" fmla="*/ 527854 w 527854"/>
                <a:gd name="connsiteY1" fmla="*/ 0 h 13220"/>
                <a:gd name="connsiteX2" fmla="*/ 527854 w 527854"/>
                <a:gd name="connsiteY2" fmla="*/ 13220 h 13220"/>
                <a:gd name="connsiteX3" fmla="*/ 0 w 527854"/>
                <a:gd name="connsiteY3" fmla="*/ 13220 h 13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7854" h="13220">
                  <a:moveTo>
                    <a:pt x="0" y="0"/>
                  </a:moveTo>
                  <a:lnTo>
                    <a:pt x="527854" y="0"/>
                  </a:lnTo>
                  <a:lnTo>
                    <a:pt x="527854" y="13220"/>
                  </a:lnTo>
                  <a:lnTo>
                    <a:pt x="0" y="1322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685663"/>
              <a:endParaRPr lang="en-US" sz="1350">
                <a:solidFill>
                  <a:srgbClr val="999999"/>
                </a:solidFill>
                <a:latin typeface="Calibri" panose="020F0502020204030204"/>
              </a:endParaRPr>
            </a:p>
          </p:txBody>
        </p:sp>
        <p:sp>
          <p:nvSpPr>
            <p:cNvPr id="3665" name="Freeform 3664">
              <a:extLst>
                <a:ext uri="{FF2B5EF4-FFF2-40B4-BE49-F238E27FC236}">
                  <a16:creationId xmlns:a16="http://schemas.microsoft.com/office/drawing/2014/main" id="{4C53746D-06EF-9841-BBAA-5639740138CF}"/>
                </a:ext>
              </a:extLst>
            </p:cNvPr>
            <p:cNvSpPr/>
            <p:nvPr/>
          </p:nvSpPr>
          <p:spPr>
            <a:xfrm>
              <a:off x="5204869" y="10895292"/>
              <a:ext cx="3094943" cy="77513"/>
            </a:xfrm>
            <a:custGeom>
              <a:avLst/>
              <a:gdLst>
                <a:gd name="connsiteX0" fmla="*/ 0 w 527854"/>
                <a:gd name="connsiteY0" fmla="*/ 0 h 13220"/>
                <a:gd name="connsiteX1" fmla="*/ 527854 w 527854"/>
                <a:gd name="connsiteY1" fmla="*/ 0 h 13220"/>
                <a:gd name="connsiteX2" fmla="*/ 527854 w 527854"/>
                <a:gd name="connsiteY2" fmla="*/ 13220 h 13220"/>
                <a:gd name="connsiteX3" fmla="*/ 0 w 527854"/>
                <a:gd name="connsiteY3" fmla="*/ 13220 h 13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7854" h="13220">
                  <a:moveTo>
                    <a:pt x="0" y="0"/>
                  </a:moveTo>
                  <a:lnTo>
                    <a:pt x="527854" y="0"/>
                  </a:lnTo>
                  <a:lnTo>
                    <a:pt x="527854" y="13220"/>
                  </a:lnTo>
                  <a:lnTo>
                    <a:pt x="0" y="1322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685663"/>
              <a:endParaRPr lang="en-US" sz="1350">
                <a:solidFill>
                  <a:srgbClr val="999999"/>
                </a:solidFill>
                <a:latin typeface="Calibri" panose="020F0502020204030204"/>
              </a:endParaRPr>
            </a:p>
          </p:txBody>
        </p:sp>
        <p:sp>
          <p:nvSpPr>
            <p:cNvPr id="3666" name="Freeform 3665">
              <a:extLst>
                <a:ext uri="{FF2B5EF4-FFF2-40B4-BE49-F238E27FC236}">
                  <a16:creationId xmlns:a16="http://schemas.microsoft.com/office/drawing/2014/main" id="{D14D3BB2-D3F9-F342-9962-8BA0124109C9}"/>
                </a:ext>
              </a:extLst>
            </p:cNvPr>
            <p:cNvSpPr/>
            <p:nvPr/>
          </p:nvSpPr>
          <p:spPr>
            <a:xfrm>
              <a:off x="5204869" y="11060909"/>
              <a:ext cx="3094943" cy="77513"/>
            </a:xfrm>
            <a:custGeom>
              <a:avLst/>
              <a:gdLst>
                <a:gd name="connsiteX0" fmla="*/ 0 w 527854"/>
                <a:gd name="connsiteY0" fmla="*/ 0 h 13220"/>
                <a:gd name="connsiteX1" fmla="*/ 527854 w 527854"/>
                <a:gd name="connsiteY1" fmla="*/ 0 h 13220"/>
                <a:gd name="connsiteX2" fmla="*/ 527854 w 527854"/>
                <a:gd name="connsiteY2" fmla="*/ 13220 h 13220"/>
                <a:gd name="connsiteX3" fmla="*/ 0 w 527854"/>
                <a:gd name="connsiteY3" fmla="*/ 13220 h 13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7854" h="13220">
                  <a:moveTo>
                    <a:pt x="0" y="0"/>
                  </a:moveTo>
                  <a:lnTo>
                    <a:pt x="527854" y="0"/>
                  </a:lnTo>
                  <a:lnTo>
                    <a:pt x="527854" y="13220"/>
                  </a:lnTo>
                  <a:lnTo>
                    <a:pt x="0" y="1322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685663"/>
              <a:endParaRPr lang="en-US" sz="1350">
                <a:solidFill>
                  <a:srgbClr val="999999"/>
                </a:solidFill>
                <a:latin typeface="Calibri" panose="020F0502020204030204"/>
              </a:endParaRPr>
            </a:p>
          </p:txBody>
        </p:sp>
        <p:sp>
          <p:nvSpPr>
            <p:cNvPr id="3667" name="Freeform 3666">
              <a:extLst>
                <a:ext uri="{FF2B5EF4-FFF2-40B4-BE49-F238E27FC236}">
                  <a16:creationId xmlns:a16="http://schemas.microsoft.com/office/drawing/2014/main" id="{A92790AC-0F0B-F847-B386-183126A97826}"/>
                </a:ext>
              </a:extLst>
            </p:cNvPr>
            <p:cNvSpPr/>
            <p:nvPr/>
          </p:nvSpPr>
          <p:spPr>
            <a:xfrm>
              <a:off x="5204869" y="11226535"/>
              <a:ext cx="3094943" cy="77513"/>
            </a:xfrm>
            <a:custGeom>
              <a:avLst/>
              <a:gdLst>
                <a:gd name="connsiteX0" fmla="*/ 0 w 527854"/>
                <a:gd name="connsiteY0" fmla="*/ 0 h 13220"/>
                <a:gd name="connsiteX1" fmla="*/ 527854 w 527854"/>
                <a:gd name="connsiteY1" fmla="*/ 0 h 13220"/>
                <a:gd name="connsiteX2" fmla="*/ 527854 w 527854"/>
                <a:gd name="connsiteY2" fmla="*/ 13220 h 13220"/>
                <a:gd name="connsiteX3" fmla="*/ 0 w 527854"/>
                <a:gd name="connsiteY3" fmla="*/ 13220 h 13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7854" h="13220">
                  <a:moveTo>
                    <a:pt x="0" y="0"/>
                  </a:moveTo>
                  <a:lnTo>
                    <a:pt x="527854" y="0"/>
                  </a:lnTo>
                  <a:lnTo>
                    <a:pt x="527854" y="13220"/>
                  </a:lnTo>
                  <a:lnTo>
                    <a:pt x="0" y="1322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685663"/>
              <a:endParaRPr lang="en-US" sz="1350">
                <a:solidFill>
                  <a:srgbClr val="999999"/>
                </a:solidFill>
                <a:latin typeface="Calibri" panose="020F0502020204030204"/>
              </a:endParaRPr>
            </a:p>
          </p:txBody>
        </p:sp>
        <p:sp>
          <p:nvSpPr>
            <p:cNvPr id="3668" name="Freeform 3667">
              <a:extLst>
                <a:ext uri="{FF2B5EF4-FFF2-40B4-BE49-F238E27FC236}">
                  <a16:creationId xmlns:a16="http://schemas.microsoft.com/office/drawing/2014/main" id="{3A31D043-5738-7B42-9A4E-4D489D45B86A}"/>
                </a:ext>
              </a:extLst>
            </p:cNvPr>
            <p:cNvSpPr/>
            <p:nvPr/>
          </p:nvSpPr>
          <p:spPr>
            <a:xfrm>
              <a:off x="5592988" y="11783064"/>
              <a:ext cx="288303" cy="360239"/>
            </a:xfrm>
            <a:custGeom>
              <a:avLst/>
              <a:gdLst>
                <a:gd name="connsiteX0" fmla="*/ 24633 w 49171"/>
                <a:gd name="connsiteY0" fmla="*/ 0 h 61440"/>
                <a:gd name="connsiteX1" fmla="*/ 0 w 49171"/>
                <a:gd name="connsiteY1" fmla="*/ 50217 h 61440"/>
                <a:gd name="connsiteX2" fmla="*/ 19497 w 49171"/>
                <a:gd name="connsiteY2" fmla="*/ 39946 h 61440"/>
                <a:gd name="connsiteX3" fmla="*/ 22541 w 49171"/>
                <a:gd name="connsiteY3" fmla="*/ 61440 h 61440"/>
                <a:gd name="connsiteX4" fmla="*/ 49171 w 49171"/>
                <a:gd name="connsiteY4" fmla="*/ 5136 h 61440"/>
                <a:gd name="connsiteX5" fmla="*/ 24633 w 49171"/>
                <a:gd name="connsiteY5" fmla="*/ 0 h 61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171" h="61440">
                  <a:moveTo>
                    <a:pt x="24633" y="0"/>
                  </a:moveTo>
                  <a:lnTo>
                    <a:pt x="0" y="50217"/>
                  </a:lnTo>
                  <a:lnTo>
                    <a:pt x="19497" y="39946"/>
                  </a:lnTo>
                  <a:lnTo>
                    <a:pt x="22541" y="61440"/>
                  </a:lnTo>
                  <a:lnTo>
                    <a:pt x="49171" y="5136"/>
                  </a:lnTo>
                  <a:lnTo>
                    <a:pt x="24633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685663"/>
              <a:endParaRPr lang="en-US" sz="1350">
                <a:solidFill>
                  <a:srgbClr val="999999"/>
                </a:solidFill>
                <a:latin typeface="Calibri" panose="020F0502020204030204"/>
              </a:endParaRPr>
            </a:p>
          </p:txBody>
        </p:sp>
        <p:sp>
          <p:nvSpPr>
            <p:cNvPr id="3669" name="Freeform 3668">
              <a:extLst>
                <a:ext uri="{FF2B5EF4-FFF2-40B4-BE49-F238E27FC236}">
                  <a16:creationId xmlns:a16="http://schemas.microsoft.com/office/drawing/2014/main" id="{FC5BF7FA-2232-594F-A93C-AA6B7C2C75F2}"/>
                </a:ext>
              </a:extLst>
            </p:cNvPr>
            <p:cNvSpPr/>
            <p:nvPr/>
          </p:nvSpPr>
          <p:spPr>
            <a:xfrm>
              <a:off x="5916979" y="11783064"/>
              <a:ext cx="288303" cy="360239"/>
            </a:xfrm>
            <a:custGeom>
              <a:avLst/>
              <a:gdLst>
                <a:gd name="connsiteX0" fmla="*/ 24633 w 49171"/>
                <a:gd name="connsiteY0" fmla="*/ 0 h 61440"/>
                <a:gd name="connsiteX1" fmla="*/ 49171 w 49171"/>
                <a:gd name="connsiteY1" fmla="*/ 50217 h 61440"/>
                <a:gd name="connsiteX2" fmla="*/ 29674 w 49171"/>
                <a:gd name="connsiteY2" fmla="*/ 39946 h 61440"/>
                <a:gd name="connsiteX3" fmla="*/ 26631 w 49171"/>
                <a:gd name="connsiteY3" fmla="*/ 61440 h 61440"/>
                <a:gd name="connsiteX4" fmla="*/ 0 w 49171"/>
                <a:gd name="connsiteY4" fmla="*/ 5136 h 61440"/>
                <a:gd name="connsiteX5" fmla="*/ 24633 w 49171"/>
                <a:gd name="connsiteY5" fmla="*/ 0 h 61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171" h="61440">
                  <a:moveTo>
                    <a:pt x="24633" y="0"/>
                  </a:moveTo>
                  <a:lnTo>
                    <a:pt x="49171" y="50217"/>
                  </a:lnTo>
                  <a:lnTo>
                    <a:pt x="29674" y="39946"/>
                  </a:lnTo>
                  <a:lnTo>
                    <a:pt x="26631" y="61440"/>
                  </a:lnTo>
                  <a:lnTo>
                    <a:pt x="0" y="5136"/>
                  </a:lnTo>
                  <a:lnTo>
                    <a:pt x="24633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685663"/>
              <a:endParaRPr lang="en-US" sz="1350">
                <a:solidFill>
                  <a:srgbClr val="999999"/>
                </a:solidFill>
                <a:latin typeface="Calibri" panose="020F0502020204030204"/>
              </a:endParaRPr>
            </a:p>
          </p:txBody>
        </p:sp>
        <p:sp>
          <p:nvSpPr>
            <p:cNvPr id="3670" name="Freeform 3669">
              <a:extLst>
                <a:ext uri="{FF2B5EF4-FFF2-40B4-BE49-F238E27FC236}">
                  <a16:creationId xmlns:a16="http://schemas.microsoft.com/office/drawing/2014/main" id="{42BD8F26-D707-4144-B246-DB4616618445}"/>
                </a:ext>
              </a:extLst>
            </p:cNvPr>
            <p:cNvSpPr/>
            <p:nvPr/>
          </p:nvSpPr>
          <p:spPr>
            <a:xfrm>
              <a:off x="5664917" y="11412788"/>
              <a:ext cx="468431" cy="468427"/>
            </a:xfrm>
            <a:custGeom>
              <a:avLst/>
              <a:gdLst>
                <a:gd name="connsiteX0" fmla="*/ 79892 w 79893"/>
                <a:gd name="connsiteY0" fmla="*/ 39660 h 79892"/>
                <a:gd name="connsiteX1" fmla="*/ 40232 w 79893"/>
                <a:gd name="connsiteY1" fmla="*/ 79891 h 79892"/>
                <a:gd name="connsiteX2" fmla="*/ 1 w 79893"/>
                <a:gd name="connsiteY2" fmla="*/ 40222 h 79892"/>
                <a:gd name="connsiteX3" fmla="*/ 39662 w 79893"/>
                <a:gd name="connsiteY3" fmla="*/ 0 h 79892"/>
                <a:gd name="connsiteX4" fmla="*/ 40422 w 79893"/>
                <a:gd name="connsiteY4" fmla="*/ 0 h 79892"/>
                <a:gd name="connsiteX5" fmla="*/ 79892 w 79893"/>
                <a:gd name="connsiteY5" fmla="*/ 39660 h 79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9893" h="79892">
                  <a:moveTo>
                    <a:pt x="79892" y="39660"/>
                  </a:moveTo>
                  <a:cubicBezTo>
                    <a:pt x="80044" y="61726"/>
                    <a:pt x="62288" y="79730"/>
                    <a:pt x="40232" y="79891"/>
                  </a:cubicBezTo>
                  <a:cubicBezTo>
                    <a:pt x="18167" y="80044"/>
                    <a:pt x="163" y="62287"/>
                    <a:pt x="1" y="40222"/>
                  </a:cubicBezTo>
                  <a:cubicBezTo>
                    <a:pt x="-151" y="18166"/>
                    <a:pt x="17606" y="152"/>
                    <a:pt x="39662" y="0"/>
                  </a:cubicBezTo>
                  <a:cubicBezTo>
                    <a:pt x="39918" y="0"/>
                    <a:pt x="40165" y="0"/>
                    <a:pt x="40422" y="0"/>
                  </a:cubicBezTo>
                  <a:cubicBezTo>
                    <a:pt x="62183" y="257"/>
                    <a:pt x="79740" y="17890"/>
                    <a:pt x="79892" y="39660"/>
                  </a:cubicBezTo>
                  <a:close/>
                </a:path>
              </a:pathLst>
            </a:custGeom>
            <a:solidFill>
              <a:schemeClr val="accent1"/>
            </a:solidFill>
            <a:ln w="95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685663"/>
              <a:endParaRPr lang="en-US" sz="1350">
                <a:solidFill>
                  <a:srgbClr val="999999"/>
                </a:solidFill>
                <a:latin typeface="Calibri" panose="020F0502020204030204"/>
              </a:endParaRPr>
            </a:p>
          </p:txBody>
        </p:sp>
        <p:sp>
          <p:nvSpPr>
            <p:cNvPr id="3671" name="Freeform 3670">
              <a:extLst>
                <a:ext uri="{FF2B5EF4-FFF2-40B4-BE49-F238E27FC236}">
                  <a16:creationId xmlns:a16="http://schemas.microsoft.com/office/drawing/2014/main" id="{B7954C19-429A-7347-A527-BD1959CCD17B}"/>
                </a:ext>
              </a:extLst>
            </p:cNvPr>
            <p:cNvSpPr/>
            <p:nvPr/>
          </p:nvSpPr>
          <p:spPr>
            <a:xfrm>
              <a:off x="5734632" y="11478031"/>
              <a:ext cx="334586" cy="334585"/>
            </a:xfrm>
            <a:custGeom>
              <a:avLst/>
              <a:gdLst>
                <a:gd name="connsiteX0" fmla="*/ 57065 w 57065"/>
                <a:gd name="connsiteY0" fmla="*/ 28533 h 57065"/>
                <a:gd name="connsiteX1" fmla="*/ 28533 w 57065"/>
                <a:gd name="connsiteY1" fmla="*/ 57065 h 57065"/>
                <a:gd name="connsiteX2" fmla="*/ 0 w 57065"/>
                <a:gd name="connsiteY2" fmla="*/ 28533 h 57065"/>
                <a:gd name="connsiteX3" fmla="*/ 28533 w 57065"/>
                <a:gd name="connsiteY3" fmla="*/ 0 h 57065"/>
                <a:gd name="connsiteX4" fmla="*/ 57065 w 57065"/>
                <a:gd name="connsiteY4" fmla="*/ 28533 h 57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065" h="57065">
                  <a:moveTo>
                    <a:pt x="57065" y="28533"/>
                  </a:moveTo>
                  <a:cubicBezTo>
                    <a:pt x="57065" y="44292"/>
                    <a:pt x="44292" y="57065"/>
                    <a:pt x="28533" y="57065"/>
                  </a:cubicBezTo>
                  <a:cubicBezTo>
                    <a:pt x="12773" y="57065"/>
                    <a:pt x="0" y="44292"/>
                    <a:pt x="0" y="28533"/>
                  </a:cubicBezTo>
                  <a:cubicBezTo>
                    <a:pt x="0" y="12773"/>
                    <a:pt x="12773" y="0"/>
                    <a:pt x="28533" y="0"/>
                  </a:cubicBezTo>
                  <a:cubicBezTo>
                    <a:pt x="44292" y="0"/>
                    <a:pt x="57065" y="12773"/>
                    <a:pt x="57065" y="2853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685663"/>
              <a:endParaRPr lang="en-US" sz="1350">
                <a:solidFill>
                  <a:srgbClr val="999999"/>
                </a:solidFill>
                <a:latin typeface="Calibri" panose="020F0502020204030204"/>
              </a:endParaRP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77E988DE-4939-6548-8157-CA198589753F}"/>
                </a:ext>
              </a:extLst>
            </p:cNvPr>
            <p:cNvGrpSpPr/>
            <p:nvPr/>
          </p:nvGrpSpPr>
          <p:grpSpPr>
            <a:xfrm>
              <a:off x="5940479" y="10274074"/>
              <a:ext cx="1968317" cy="1611604"/>
              <a:chOff x="28441312" y="9604878"/>
              <a:chExt cx="4567047" cy="3739374"/>
            </a:xfrm>
          </p:grpSpPr>
          <p:sp>
            <p:nvSpPr>
              <p:cNvPr id="3672" name="Freeform 3671">
                <a:extLst>
                  <a:ext uri="{FF2B5EF4-FFF2-40B4-BE49-F238E27FC236}">
                    <a16:creationId xmlns:a16="http://schemas.microsoft.com/office/drawing/2014/main" id="{97F465C2-D94D-8144-8D92-C3A4291E5F62}"/>
                  </a:ext>
                </a:extLst>
              </p:cNvPr>
              <p:cNvSpPr/>
              <p:nvPr/>
            </p:nvSpPr>
            <p:spPr>
              <a:xfrm>
                <a:off x="28441312" y="9604878"/>
                <a:ext cx="341404" cy="446452"/>
              </a:xfrm>
              <a:custGeom>
                <a:avLst/>
                <a:gdLst>
                  <a:gd name="connsiteX0" fmla="*/ 15109 w 25095"/>
                  <a:gd name="connsiteY0" fmla="*/ 0 h 32817"/>
                  <a:gd name="connsiteX1" fmla="*/ 24620 w 25095"/>
                  <a:gd name="connsiteY1" fmla="*/ 4090 h 32817"/>
                  <a:gd name="connsiteX2" fmla="*/ 20625 w 25095"/>
                  <a:gd name="connsiteY2" fmla="*/ 8560 h 32817"/>
                  <a:gd name="connsiteX3" fmla="*/ 15299 w 25095"/>
                  <a:gd name="connsiteY3" fmla="*/ 6182 h 32817"/>
                  <a:gd name="connsiteX4" fmla="*/ 7405 w 25095"/>
                  <a:gd name="connsiteY4" fmla="*/ 16359 h 32817"/>
                  <a:gd name="connsiteX5" fmla="*/ 15109 w 25095"/>
                  <a:gd name="connsiteY5" fmla="*/ 26631 h 32817"/>
                  <a:gd name="connsiteX6" fmla="*/ 21101 w 25095"/>
                  <a:gd name="connsiteY6" fmla="*/ 23872 h 32817"/>
                  <a:gd name="connsiteX7" fmla="*/ 25095 w 25095"/>
                  <a:gd name="connsiteY7" fmla="*/ 28152 h 32817"/>
                  <a:gd name="connsiteX8" fmla="*/ 15014 w 25095"/>
                  <a:gd name="connsiteY8" fmla="*/ 32813 h 32817"/>
                  <a:gd name="connsiteX9" fmla="*/ 6 w 25095"/>
                  <a:gd name="connsiteY9" fmla="*/ 18537 h 32817"/>
                  <a:gd name="connsiteX10" fmla="*/ 82 w 25095"/>
                  <a:gd name="connsiteY10" fmla="*/ 16644 h 32817"/>
                  <a:gd name="connsiteX11" fmla="*/ 13806 w 25095"/>
                  <a:gd name="connsiteY11" fmla="*/ 67 h 32817"/>
                  <a:gd name="connsiteX12" fmla="*/ 15109 w 25095"/>
                  <a:gd name="connsiteY12" fmla="*/ 0 h 32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095" h="32817">
                    <a:moveTo>
                      <a:pt x="15109" y="0"/>
                    </a:moveTo>
                    <a:cubicBezTo>
                      <a:pt x="18695" y="48"/>
                      <a:pt x="22119" y="1522"/>
                      <a:pt x="24620" y="4090"/>
                    </a:cubicBezTo>
                    <a:lnTo>
                      <a:pt x="20625" y="8560"/>
                    </a:lnTo>
                    <a:cubicBezTo>
                      <a:pt x="19256" y="7067"/>
                      <a:pt x="17325" y="6201"/>
                      <a:pt x="15299" y="6182"/>
                    </a:cubicBezTo>
                    <a:cubicBezTo>
                      <a:pt x="10924" y="6182"/>
                      <a:pt x="7405" y="9986"/>
                      <a:pt x="7405" y="16359"/>
                    </a:cubicBezTo>
                    <a:cubicBezTo>
                      <a:pt x="7405" y="22731"/>
                      <a:pt x="10449" y="26631"/>
                      <a:pt x="15109" y="26631"/>
                    </a:cubicBezTo>
                    <a:cubicBezTo>
                      <a:pt x="17420" y="26669"/>
                      <a:pt x="19627" y="25651"/>
                      <a:pt x="21101" y="23872"/>
                    </a:cubicBezTo>
                    <a:lnTo>
                      <a:pt x="25095" y="28152"/>
                    </a:lnTo>
                    <a:cubicBezTo>
                      <a:pt x="22594" y="31120"/>
                      <a:pt x="18895" y="32832"/>
                      <a:pt x="15014" y="32813"/>
                    </a:cubicBezTo>
                    <a:cubicBezTo>
                      <a:pt x="6930" y="33012"/>
                      <a:pt x="206" y="26621"/>
                      <a:pt x="6" y="18537"/>
                    </a:cubicBezTo>
                    <a:cubicBezTo>
                      <a:pt x="-13" y="17900"/>
                      <a:pt x="15" y="17272"/>
                      <a:pt x="82" y="16644"/>
                    </a:cubicBezTo>
                    <a:cubicBezTo>
                      <a:pt x="-707" y="8274"/>
                      <a:pt x="5437" y="856"/>
                      <a:pt x="13806" y="67"/>
                    </a:cubicBezTo>
                    <a:cubicBezTo>
                      <a:pt x="14234" y="28"/>
                      <a:pt x="14672" y="0"/>
                      <a:pt x="15109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95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663"/>
                <a:endParaRPr lang="en-US" sz="1350">
                  <a:solidFill>
                    <a:srgbClr val="999999"/>
                  </a:solidFill>
                  <a:latin typeface="Calibri" panose="020F0502020204030204"/>
                </a:endParaRPr>
              </a:p>
            </p:txBody>
          </p:sp>
          <p:sp>
            <p:nvSpPr>
              <p:cNvPr id="3673" name="Freeform 3672">
                <a:extLst>
                  <a:ext uri="{FF2B5EF4-FFF2-40B4-BE49-F238E27FC236}">
                    <a16:creationId xmlns:a16="http://schemas.microsoft.com/office/drawing/2014/main" id="{ED146FBF-2FEF-5342-8801-E3E287E8E097}"/>
                  </a:ext>
                </a:extLst>
              </p:cNvPr>
              <p:cNvSpPr/>
              <p:nvPr/>
            </p:nvSpPr>
            <p:spPr>
              <a:xfrm>
                <a:off x="28847418" y="9612631"/>
                <a:ext cx="280767" cy="434739"/>
              </a:xfrm>
              <a:custGeom>
                <a:avLst/>
                <a:gdLst>
                  <a:gd name="connsiteX0" fmla="*/ 0 w 20638"/>
                  <a:gd name="connsiteY0" fmla="*/ 0 h 31956"/>
                  <a:gd name="connsiteX1" fmla="*/ 19783 w 20638"/>
                  <a:gd name="connsiteY1" fmla="*/ 0 h 31956"/>
                  <a:gd name="connsiteX2" fmla="*/ 19783 w 20638"/>
                  <a:gd name="connsiteY2" fmla="*/ 5992 h 31956"/>
                  <a:gd name="connsiteX3" fmla="*/ 7133 w 20638"/>
                  <a:gd name="connsiteY3" fmla="*/ 5992 h 31956"/>
                  <a:gd name="connsiteX4" fmla="*/ 7133 w 20638"/>
                  <a:gd name="connsiteY4" fmla="*/ 12364 h 31956"/>
                  <a:gd name="connsiteX5" fmla="*/ 17881 w 20638"/>
                  <a:gd name="connsiteY5" fmla="*/ 12364 h 31956"/>
                  <a:gd name="connsiteX6" fmla="*/ 17881 w 20638"/>
                  <a:gd name="connsiteY6" fmla="*/ 18356 h 31956"/>
                  <a:gd name="connsiteX7" fmla="*/ 7133 w 20638"/>
                  <a:gd name="connsiteY7" fmla="*/ 18356 h 31956"/>
                  <a:gd name="connsiteX8" fmla="*/ 7133 w 20638"/>
                  <a:gd name="connsiteY8" fmla="*/ 25679 h 31956"/>
                  <a:gd name="connsiteX9" fmla="*/ 20639 w 20638"/>
                  <a:gd name="connsiteY9" fmla="*/ 25679 h 31956"/>
                  <a:gd name="connsiteX10" fmla="*/ 20639 w 20638"/>
                  <a:gd name="connsiteY10" fmla="*/ 31957 h 31956"/>
                  <a:gd name="connsiteX11" fmla="*/ 381 w 20638"/>
                  <a:gd name="connsiteY11" fmla="*/ 31957 h 3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638" h="31956">
                    <a:moveTo>
                      <a:pt x="0" y="0"/>
                    </a:moveTo>
                    <a:lnTo>
                      <a:pt x="19783" y="0"/>
                    </a:lnTo>
                    <a:lnTo>
                      <a:pt x="19783" y="5992"/>
                    </a:lnTo>
                    <a:lnTo>
                      <a:pt x="7133" y="5992"/>
                    </a:lnTo>
                    <a:lnTo>
                      <a:pt x="7133" y="12364"/>
                    </a:lnTo>
                    <a:lnTo>
                      <a:pt x="17881" y="12364"/>
                    </a:lnTo>
                    <a:lnTo>
                      <a:pt x="17881" y="18356"/>
                    </a:lnTo>
                    <a:lnTo>
                      <a:pt x="7133" y="18356"/>
                    </a:lnTo>
                    <a:lnTo>
                      <a:pt x="7133" y="25679"/>
                    </a:lnTo>
                    <a:lnTo>
                      <a:pt x="20639" y="25679"/>
                    </a:lnTo>
                    <a:lnTo>
                      <a:pt x="20639" y="31957"/>
                    </a:lnTo>
                    <a:lnTo>
                      <a:pt x="381" y="31957"/>
                    </a:lnTo>
                    <a:close/>
                  </a:path>
                </a:pathLst>
              </a:custGeom>
              <a:solidFill>
                <a:schemeClr val="tx2"/>
              </a:solidFill>
              <a:ln w="95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663"/>
                <a:endParaRPr lang="en-US" sz="1350">
                  <a:solidFill>
                    <a:srgbClr val="999999"/>
                  </a:solidFill>
                  <a:latin typeface="Calibri" panose="020F0502020204030204"/>
                </a:endParaRPr>
              </a:p>
            </p:txBody>
          </p:sp>
          <p:sp>
            <p:nvSpPr>
              <p:cNvPr id="3674" name="Freeform 3673">
                <a:extLst>
                  <a:ext uri="{FF2B5EF4-FFF2-40B4-BE49-F238E27FC236}">
                    <a16:creationId xmlns:a16="http://schemas.microsoft.com/office/drawing/2014/main" id="{75406535-7BE4-3D4E-8A7E-FA821C68C0E4}"/>
                  </a:ext>
                </a:extLst>
              </p:cNvPr>
              <p:cNvSpPr/>
              <p:nvPr/>
            </p:nvSpPr>
            <p:spPr>
              <a:xfrm>
                <a:off x="29209703" y="9616522"/>
                <a:ext cx="342872" cy="430863"/>
              </a:xfrm>
              <a:custGeom>
                <a:avLst/>
                <a:gdLst>
                  <a:gd name="connsiteX0" fmla="*/ 17119 w 25203"/>
                  <a:gd name="connsiteY0" fmla="*/ 31671 h 31671"/>
                  <a:gd name="connsiteX1" fmla="*/ 11128 w 25203"/>
                  <a:gd name="connsiteY1" fmla="*/ 20258 h 31671"/>
                  <a:gd name="connsiteX2" fmla="*/ 7133 w 25203"/>
                  <a:gd name="connsiteY2" fmla="*/ 20258 h 31671"/>
                  <a:gd name="connsiteX3" fmla="*/ 7133 w 25203"/>
                  <a:gd name="connsiteY3" fmla="*/ 31671 h 31671"/>
                  <a:gd name="connsiteX4" fmla="*/ 0 w 25203"/>
                  <a:gd name="connsiteY4" fmla="*/ 31671 h 31671"/>
                  <a:gd name="connsiteX5" fmla="*/ 0 w 25203"/>
                  <a:gd name="connsiteY5" fmla="*/ 0 h 31671"/>
                  <a:gd name="connsiteX6" fmla="*/ 11413 w 25203"/>
                  <a:gd name="connsiteY6" fmla="*/ 0 h 31671"/>
                  <a:gd name="connsiteX7" fmla="*/ 23682 w 25203"/>
                  <a:gd name="connsiteY7" fmla="*/ 9511 h 31671"/>
                  <a:gd name="connsiteX8" fmla="*/ 17975 w 25203"/>
                  <a:gd name="connsiteY8" fmla="*/ 19022 h 31671"/>
                  <a:gd name="connsiteX9" fmla="*/ 25204 w 25203"/>
                  <a:gd name="connsiteY9" fmla="*/ 31671 h 31671"/>
                  <a:gd name="connsiteX10" fmla="*/ 7133 w 25203"/>
                  <a:gd name="connsiteY10" fmla="*/ 14552 h 31671"/>
                  <a:gd name="connsiteX11" fmla="*/ 10842 w 25203"/>
                  <a:gd name="connsiteY11" fmla="*/ 14552 h 31671"/>
                  <a:gd name="connsiteX12" fmla="*/ 16644 w 25203"/>
                  <a:gd name="connsiteY12" fmla="*/ 9891 h 31671"/>
                  <a:gd name="connsiteX13" fmla="*/ 10842 w 25203"/>
                  <a:gd name="connsiteY13" fmla="*/ 5707 h 31671"/>
                  <a:gd name="connsiteX14" fmla="*/ 7133 w 25203"/>
                  <a:gd name="connsiteY14" fmla="*/ 5707 h 31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03" h="31671">
                    <a:moveTo>
                      <a:pt x="17119" y="31671"/>
                    </a:moveTo>
                    <a:lnTo>
                      <a:pt x="11128" y="20258"/>
                    </a:lnTo>
                    <a:lnTo>
                      <a:pt x="7133" y="20258"/>
                    </a:lnTo>
                    <a:lnTo>
                      <a:pt x="7133" y="31671"/>
                    </a:lnTo>
                    <a:lnTo>
                      <a:pt x="0" y="31671"/>
                    </a:lnTo>
                    <a:lnTo>
                      <a:pt x="0" y="0"/>
                    </a:lnTo>
                    <a:lnTo>
                      <a:pt x="11413" y="0"/>
                    </a:lnTo>
                    <a:cubicBezTo>
                      <a:pt x="18166" y="0"/>
                      <a:pt x="23682" y="2283"/>
                      <a:pt x="23682" y="9511"/>
                    </a:cubicBezTo>
                    <a:cubicBezTo>
                      <a:pt x="24015" y="13582"/>
                      <a:pt x="21723" y="17405"/>
                      <a:pt x="17975" y="19022"/>
                    </a:cubicBezTo>
                    <a:lnTo>
                      <a:pt x="25204" y="31671"/>
                    </a:lnTo>
                    <a:close/>
                    <a:moveTo>
                      <a:pt x="7133" y="14552"/>
                    </a:moveTo>
                    <a:lnTo>
                      <a:pt x="10842" y="14552"/>
                    </a:lnTo>
                    <a:cubicBezTo>
                      <a:pt x="14552" y="14552"/>
                      <a:pt x="16644" y="12935"/>
                      <a:pt x="16644" y="9891"/>
                    </a:cubicBezTo>
                    <a:cubicBezTo>
                      <a:pt x="16644" y="6848"/>
                      <a:pt x="14552" y="5707"/>
                      <a:pt x="10842" y="5707"/>
                    </a:cubicBezTo>
                    <a:lnTo>
                      <a:pt x="7133" y="5707"/>
                    </a:lnTo>
                    <a:close/>
                  </a:path>
                </a:pathLst>
              </a:custGeom>
              <a:solidFill>
                <a:schemeClr val="tx2"/>
              </a:solidFill>
              <a:ln w="95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663"/>
                <a:endParaRPr lang="en-US" sz="1350">
                  <a:solidFill>
                    <a:srgbClr val="999999"/>
                  </a:solidFill>
                  <a:latin typeface="Calibri" panose="020F0502020204030204"/>
                </a:endParaRPr>
              </a:p>
            </p:txBody>
          </p:sp>
          <p:sp>
            <p:nvSpPr>
              <p:cNvPr id="3675" name="Freeform 3674">
                <a:extLst>
                  <a:ext uri="{FF2B5EF4-FFF2-40B4-BE49-F238E27FC236}">
                    <a16:creationId xmlns:a16="http://schemas.microsoft.com/office/drawing/2014/main" id="{8BE0C654-CA19-5A43-A4BD-AE0146A8AA38}"/>
                  </a:ext>
                </a:extLst>
              </p:cNvPr>
              <p:cNvSpPr/>
              <p:nvPr/>
            </p:nvSpPr>
            <p:spPr>
              <a:xfrm>
                <a:off x="29569398" y="9612631"/>
                <a:ext cx="335120" cy="434739"/>
              </a:xfrm>
              <a:custGeom>
                <a:avLst/>
                <a:gdLst>
                  <a:gd name="connsiteX0" fmla="*/ 8750 w 24633"/>
                  <a:gd name="connsiteY0" fmla="*/ 5992 h 31956"/>
                  <a:gd name="connsiteX1" fmla="*/ 0 w 24633"/>
                  <a:gd name="connsiteY1" fmla="*/ 5992 h 31956"/>
                  <a:gd name="connsiteX2" fmla="*/ 0 w 24633"/>
                  <a:gd name="connsiteY2" fmla="*/ 0 h 31956"/>
                  <a:gd name="connsiteX3" fmla="*/ 24633 w 24633"/>
                  <a:gd name="connsiteY3" fmla="*/ 0 h 31956"/>
                  <a:gd name="connsiteX4" fmla="*/ 24633 w 24633"/>
                  <a:gd name="connsiteY4" fmla="*/ 5992 h 31956"/>
                  <a:gd name="connsiteX5" fmla="*/ 15883 w 24633"/>
                  <a:gd name="connsiteY5" fmla="*/ 5992 h 31956"/>
                  <a:gd name="connsiteX6" fmla="*/ 15883 w 24633"/>
                  <a:gd name="connsiteY6" fmla="*/ 31957 h 31956"/>
                  <a:gd name="connsiteX7" fmla="*/ 8750 w 24633"/>
                  <a:gd name="connsiteY7" fmla="*/ 31957 h 3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633" h="31956">
                    <a:moveTo>
                      <a:pt x="8750" y="5992"/>
                    </a:moveTo>
                    <a:lnTo>
                      <a:pt x="0" y="5992"/>
                    </a:lnTo>
                    <a:lnTo>
                      <a:pt x="0" y="0"/>
                    </a:lnTo>
                    <a:lnTo>
                      <a:pt x="24633" y="0"/>
                    </a:lnTo>
                    <a:lnTo>
                      <a:pt x="24633" y="5992"/>
                    </a:lnTo>
                    <a:lnTo>
                      <a:pt x="15883" y="5992"/>
                    </a:lnTo>
                    <a:lnTo>
                      <a:pt x="15883" y="31957"/>
                    </a:lnTo>
                    <a:lnTo>
                      <a:pt x="8750" y="31957"/>
                    </a:lnTo>
                    <a:close/>
                  </a:path>
                </a:pathLst>
              </a:custGeom>
              <a:solidFill>
                <a:schemeClr val="tx2"/>
              </a:solidFill>
              <a:ln w="95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663"/>
                <a:endParaRPr lang="en-US" sz="1350">
                  <a:solidFill>
                    <a:srgbClr val="999999"/>
                  </a:solidFill>
                  <a:latin typeface="Calibri" panose="020F0502020204030204"/>
                </a:endParaRPr>
              </a:p>
            </p:txBody>
          </p:sp>
          <p:sp>
            <p:nvSpPr>
              <p:cNvPr id="3676" name="Freeform 3675">
                <a:extLst>
                  <a:ext uri="{FF2B5EF4-FFF2-40B4-BE49-F238E27FC236}">
                    <a16:creationId xmlns:a16="http://schemas.microsoft.com/office/drawing/2014/main" id="{78295CB6-3E62-0443-ACC1-48A3D60BFADB}"/>
                  </a:ext>
                </a:extLst>
              </p:cNvPr>
              <p:cNvSpPr/>
              <p:nvPr/>
            </p:nvSpPr>
            <p:spPr>
              <a:xfrm>
                <a:off x="29971802" y="9612631"/>
                <a:ext cx="97039" cy="434739"/>
              </a:xfrm>
              <a:custGeom>
                <a:avLst/>
                <a:gdLst>
                  <a:gd name="connsiteX0" fmla="*/ 0 w 7133"/>
                  <a:gd name="connsiteY0" fmla="*/ 0 h 31956"/>
                  <a:gd name="connsiteX1" fmla="*/ 7133 w 7133"/>
                  <a:gd name="connsiteY1" fmla="*/ 0 h 31956"/>
                  <a:gd name="connsiteX2" fmla="*/ 7133 w 7133"/>
                  <a:gd name="connsiteY2" fmla="*/ 31957 h 31956"/>
                  <a:gd name="connsiteX3" fmla="*/ 0 w 7133"/>
                  <a:gd name="connsiteY3" fmla="*/ 31957 h 3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33" h="31956">
                    <a:moveTo>
                      <a:pt x="0" y="0"/>
                    </a:moveTo>
                    <a:lnTo>
                      <a:pt x="7133" y="0"/>
                    </a:lnTo>
                    <a:lnTo>
                      <a:pt x="7133" y="31957"/>
                    </a:lnTo>
                    <a:lnTo>
                      <a:pt x="0" y="31957"/>
                    </a:lnTo>
                    <a:close/>
                  </a:path>
                </a:pathLst>
              </a:custGeom>
              <a:solidFill>
                <a:schemeClr val="tx2"/>
              </a:solidFill>
              <a:ln w="95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663"/>
                <a:endParaRPr lang="en-US" sz="1350">
                  <a:solidFill>
                    <a:srgbClr val="999999"/>
                  </a:solidFill>
                  <a:latin typeface="Calibri" panose="020F0502020204030204"/>
                </a:endParaRPr>
              </a:p>
            </p:txBody>
          </p:sp>
          <p:sp>
            <p:nvSpPr>
              <p:cNvPr id="3677" name="Freeform 3676">
                <a:extLst>
                  <a:ext uri="{FF2B5EF4-FFF2-40B4-BE49-F238E27FC236}">
                    <a16:creationId xmlns:a16="http://schemas.microsoft.com/office/drawing/2014/main" id="{0485ECA4-0EE5-E845-9EF6-1D0D6C4D2A2C}"/>
                  </a:ext>
                </a:extLst>
              </p:cNvPr>
              <p:cNvSpPr/>
              <p:nvPr/>
            </p:nvSpPr>
            <p:spPr>
              <a:xfrm>
                <a:off x="30171066" y="9612631"/>
                <a:ext cx="271704" cy="434739"/>
              </a:xfrm>
              <a:custGeom>
                <a:avLst/>
                <a:gdLst>
                  <a:gd name="connsiteX0" fmla="*/ 0 w 19972"/>
                  <a:gd name="connsiteY0" fmla="*/ 0 h 31956"/>
                  <a:gd name="connsiteX1" fmla="*/ 19973 w 19972"/>
                  <a:gd name="connsiteY1" fmla="*/ 0 h 31956"/>
                  <a:gd name="connsiteX2" fmla="*/ 19973 w 19972"/>
                  <a:gd name="connsiteY2" fmla="*/ 5992 h 31956"/>
                  <a:gd name="connsiteX3" fmla="*/ 7133 w 19972"/>
                  <a:gd name="connsiteY3" fmla="*/ 5992 h 31956"/>
                  <a:gd name="connsiteX4" fmla="*/ 7133 w 19972"/>
                  <a:gd name="connsiteY4" fmla="*/ 12935 h 31956"/>
                  <a:gd name="connsiteX5" fmla="*/ 18451 w 19972"/>
                  <a:gd name="connsiteY5" fmla="*/ 12935 h 31956"/>
                  <a:gd name="connsiteX6" fmla="*/ 18451 w 19972"/>
                  <a:gd name="connsiteY6" fmla="*/ 19022 h 31956"/>
                  <a:gd name="connsiteX7" fmla="*/ 7418 w 19972"/>
                  <a:gd name="connsiteY7" fmla="*/ 19022 h 31956"/>
                  <a:gd name="connsiteX8" fmla="*/ 7418 w 19972"/>
                  <a:gd name="connsiteY8" fmla="*/ 31957 h 31956"/>
                  <a:gd name="connsiteX9" fmla="*/ 285 w 19972"/>
                  <a:gd name="connsiteY9" fmla="*/ 31957 h 3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972" h="31956">
                    <a:moveTo>
                      <a:pt x="0" y="0"/>
                    </a:moveTo>
                    <a:lnTo>
                      <a:pt x="19973" y="0"/>
                    </a:lnTo>
                    <a:lnTo>
                      <a:pt x="19973" y="5992"/>
                    </a:lnTo>
                    <a:lnTo>
                      <a:pt x="7133" y="5992"/>
                    </a:lnTo>
                    <a:lnTo>
                      <a:pt x="7133" y="12935"/>
                    </a:lnTo>
                    <a:lnTo>
                      <a:pt x="18451" y="12935"/>
                    </a:lnTo>
                    <a:lnTo>
                      <a:pt x="18451" y="19022"/>
                    </a:lnTo>
                    <a:lnTo>
                      <a:pt x="7418" y="19022"/>
                    </a:lnTo>
                    <a:lnTo>
                      <a:pt x="7418" y="31957"/>
                    </a:lnTo>
                    <a:lnTo>
                      <a:pt x="285" y="31957"/>
                    </a:lnTo>
                    <a:close/>
                  </a:path>
                </a:pathLst>
              </a:custGeom>
              <a:solidFill>
                <a:schemeClr val="tx2"/>
              </a:solidFill>
              <a:ln w="95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663"/>
                <a:endParaRPr lang="en-US" sz="1350">
                  <a:solidFill>
                    <a:srgbClr val="999999"/>
                  </a:solidFill>
                  <a:latin typeface="Calibri" panose="020F0502020204030204"/>
                </a:endParaRPr>
              </a:p>
            </p:txBody>
          </p:sp>
          <p:sp>
            <p:nvSpPr>
              <p:cNvPr id="3678" name="Freeform 3677">
                <a:extLst>
                  <a:ext uri="{FF2B5EF4-FFF2-40B4-BE49-F238E27FC236}">
                    <a16:creationId xmlns:a16="http://schemas.microsoft.com/office/drawing/2014/main" id="{6FF61F3D-CCD1-184B-90C2-E79E2307F3A9}"/>
                  </a:ext>
                </a:extLst>
              </p:cNvPr>
              <p:cNvSpPr/>
              <p:nvPr/>
            </p:nvSpPr>
            <p:spPr>
              <a:xfrm>
                <a:off x="30517845" y="9612631"/>
                <a:ext cx="98333" cy="434739"/>
              </a:xfrm>
              <a:custGeom>
                <a:avLst/>
                <a:gdLst>
                  <a:gd name="connsiteX0" fmla="*/ 0 w 7228"/>
                  <a:gd name="connsiteY0" fmla="*/ 0 h 31956"/>
                  <a:gd name="connsiteX1" fmla="*/ 7228 w 7228"/>
                  <a:gd name="connsiteY1" fmla="*/ 0 h 31956"/>
                  <a:gd name="connsiteX2" fmla="*/ 7228 w 7228"/>
                  <a:gd name="connsiteY2" fmla="*/ 31957 h 31956"/>
                  <a:gd name="connsiteX3" fmla="*/ 0 w 7228"/>
                  <a:gd name="connsiteY3" fmla="*/ 31957 h 3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228" h="31956">
                    <a:moveTo>
                      <a:pt x="0" y="0"/>
                    </a:moveTo>
                    <a:lnTo>
                      <a:pt x="7228" y="0"/>
                    </a:lnTo>
                    <a:lnTo>
                      <a:pt x="7228" y="31957"/>
                    </a:lnTo>
                    <a:lnTo>
                      <a:pt x="0" y="31957"/>
                    </a:lnTo>
                    <a:close/>
                  </a:path>
                </a:pathLst>
              </a:custGeom>
              <a:solidFill>
                <a:schemeClr val="tx2"/>
              </a:solidFill>
              <a:ln w="95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663"/>
                <a:endParaRPr lang="en-US" sz="1350">
                  <a:solidFill>
                    <a:srgbClr val="999999"/>
                  </a:solidFill>
                  <a:latin typeface="Calibri" panose="020F0502020204030204"/>
                </a:endParaRPr>
              </a:p>
            </p:txBody>
          </p:sp>
          <p:sp>
            <p:nvSpPr>
              <p:cNvPr id="3679" name="Freeform 3678">
                <a:extLst>
                  <a:ext uri="{FF2B5EF4-FFF2-40B4-BE49-F238E27FC236}">
                    <a16:creationId xmlns:a16="http://schemas.microsoft.com/office/drawing/2014/main" id="{D7A801E2-3677-FD4E-A307-6E355684526A}"/>
                  </a:ext>
                </a:extLst>
              </p:cNvPr>
              <p:cNvSpPr/>
              <p:nvPr/>
            </p:nvSpPr>
            <p:spPr>
              <a:xfrm>
                <a:off x="30696576" y="9604878"/>
                <a:ext cx="341404" cy="446452"/>
              </a:xfrm>
              <a:custGeom>
                <a:avLst/>
                <a:gdLst>
                  <a:gd name="connsiteX0" fmla="*/ 15109 w 25095"/>
                  <a:gd name="connsiteY0" fmla="*/ 0 h 32817"/>
                  <a:gd name="connsiteX1" fmla="*/ 24620 w 25095"/>
                  <a:gd name="connsiteY1" fmla="*/ 4090 h 32817"/>
                  <a:gd name="connsiteX2" fmla="*/ 20720 w 25095"/>
                  <a:gd name="connsiteY2" fmla="*/ 8560 h 32817"/>
                  <a:gd name="connsiteX3" fmla="*/ 15299 w 25095"/>
                  <a:gd name="connsiteY3" fmla="*/ 6182 h 32817"/>
                  <a:gd name="connsiteX4" fmla="*/ 7500 w 25095"/>
                  <a:gd name="connsiteY4" fmla="*/ 16359 h 32817"/>
                  <a:gd name="connsiteX5" fmla="*/ 15109 w 25095"/>
                  <a:gd name="connsiteY5" fmla="*/ 26631 h 32817"/>
                  <a:gd name="connsiteX6" fmla="*/ 21196 w 25095"/>
                  <a:gd name="connsiteY6" fmla="*/ 23872 h 32817"/>
                  <a:gd name="connsiteX7" fmla="*/ 25096 w 25095"/>
                  <a:gd name="connsiteY7" fmla="*/ 28152 h 32817"/>
                  <a:gd name="connsiteX8" fmla="*/ 15014 w 25095"/>
                  <a:gd name="connsiteY8" fmla="*/ 32813 h 32817"/>
                  <a:gd name="connsiteX9" fmla="*/ 6 w 25095"/>
                  <a:gd name="connsiteY9" fmla="*/ 18537 h 32817"/>
                  <a:gd name="connsiteX10" fmla="*/ 82 w 25095"/>
                  <a:gd name="connsiteY10" fmla="*/ 16644 h 32817"/>
                  <a:gd name="connsiteX11" fmla="*/ 14006 w 25095"/>
                  <a:gd name="connsiteY11" fmla="*/ 57 h 32817"/>
                  <a:gd name="connsiteX12" fmla="*/ 15109 w 25095"/>
                  <a:gd name="connsiteY12" fmla="*/ 0 h 32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095" h="32817">
                    <a:moveTo>
                      <a:pt x="15109" y="0"/>
                    </a:moveTo>
                    <a:cubicBezTo>
                      <a:pt x="18704" y="9"/>
                      <a:pt x="22138" y="1493"/>
                      <a:pt x="24620" y="4090"/>
                    </a:cubicBezTo>
                    <a:lnTo>
                      <a:pt x="20720" y="8560"/>
                    </a:lnTo>
                    <a:cubicBezTo>
                      <a:pt x="19332" y="7038"/>
                      <a:pt x="17363" y="6173"/>
                      <a:pt x="15299" y="6182"/>
                    </a:cubicBezTo>
                    <a:cubicBezTo>
                      <a:pt x="10924" y="6182"/>
                      <a:pt x="7500" y="9986"/>
                      <a:pt x="7500" y="16359"/>
                    </a:cubicBezTo>
                    <a:cubicBezTo>
                      <a:pt x="7500" y="22731"/>
                      <a:pt x="10449" y="26631"/>
                      <a:pt x="15109" y="26631"/>
                    </a:cubicBezTo>
                    <a:cubicBezTo>
                      <a:pt x="17449" y="26669"/>
                      <a:pt x="19684" y="25660"/>
                      <a:pt x="21196" y="23872"/>
                    </a:cubicBezTo>
                    <a:lnTo>
                      <a:pt x="25096" y="28152"/>
                    </a:lnTo>
                    <a:cubicBezTo>
                      <a:pt x="22613" y="31158"/>
                      <a:pt x="18904" y="32870"/>
                      <a:pt x="15014" y="32813"/>
                    </a:cubicBezTo>
                    <a:cubicBezTo>
                      <a:pt x="6930" y="33012"/>
                      <a:pt x="206" y="26621"/>
                      <a:pt x="6" y="18537"/>
                    </a:cubicBezTo>
                    <a:cubicBezTo>
                      <a:pt x="-13" y="17900"/>
                      <a:pt x="15" y="17272"/>
                      <a:pt x="82" y="16644"/>
                    </a:cubicBezTo>
                    <a:cubicBezTo>
                      <a:pt x="-650" y="8217"/>
                      <a:pt x="5579" y="789"/>
                      <a:pt x="14006" y="57"/>
                    </a:cubicBezTo>
                    <a:cubicBezTo>
                      <a:pt x="14367" y="28"/>
                      <a:pt x="14738" y="9"/>
                      <a:pt x="15109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95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663"/>
                <a:endParaRPr lang="en-US" sz="1350">
                  <a:solidFill>
                    <a:srgbClr val="999999"/>
                  </a:solidFill>
                  <a:latin typeface="Calibri" panose="020F0502020204030204"/>
                </a:endParaRPr>
              </a:p>
            </p:txBody>
          </p:sp>
          <p:sp>
            <p:nvSpPr>
              <p:cNvPr id="3680" name="Freeform 3679">
                <a:extLst>
                  <a:ext uri="{FF2B5EF4-FFF2-40B4-BE49-F238E27FC236}">
                    <a16:creationId xmlns:a16="http://schemas.microsoft.com/office/drawing/2014/main" id="{D51305EE-16A7-4442-BBC6-57B8CF64D14D}"/>
                  </a:ext>
                </a:extLst>
              </p:cNvPr>
              <p:cNvSpPr/>
              <p:nvPr/>
            </p:nvSpPr>
            <p:spPr>
              <a:xfrm>
                <a:off x="31050919" y="9612631"/>
                <a:ext cx="381697" cy="430863"/>
              </a:xfrm>
              <a:custGeom>
                <a:avLst/>
                <a:gdLst>
                  <a:gd name="connsiteX0" fmla="*/ 18736 w 28057"/>
                  <a:gd name="connsiteY0" fmla="*/ 24158 h 31671"/>
                  <a:gd name="connsiteX1" fmla="*/ 9226 w 28057"/>
                  <a:gd name="connsiteY1" fmla="*/ 24158 h 31671"/>
                  <a:gd name="connsiteX2" fmla="*/ 7228 w 28057"/>
                  <a:gd name="connsiteY2" fmla="*/ 31671 h 31671"/>
                  <a:gd name="connsiteX3" fmla="*/ 0 w 28057"/>
                  <a:gd name="connsiteY3" fmla="*/ 31671 h 31671"/>
                  <a:gd name="connsiteX4" fmla="*/ 9511 w 28057"/>
                  <a:gd name="connsiteY4" fmla="*/ 0 h 31671"/>
                  <a:gd name="connsiteX5" fmla="*/ 18071 w 28057"/>
                  <a:gd name="connsiteY5" fmla="*/ 0 h 31671"/>
                  <a:gd name="connsiteX6" fmla="*/ 28057 w 28057"/>
                  <a:gd name="connsiteY6" fmla="*/ 31671 h 31671"/>
                  <a:gd name="connsiteX7" fmla="*/ 20353 w 28057"/>
                  <a:gd name="connsiteY7" fmla="*/ 31671 h 31671"/>
                  <a:gd name="connsiteX8" fmla="*/ 17215 w 28057"/>
                  <a:gd name="connsiteY8" fmla="*/ 18546 h 31671"/>
                  <a:gd name="connsiteX9" fmla="*/ 16454 w 28057"/>
                  <a:gd name="connsiteY9" fmla="*/ 15598 h 31671"/>
                  <a:gd name="connsiteX10" fmla="*/ 13886 w 28057"/>
                  <a:gd name="connsiteY10" fmla="*/ 5421 h 31671"/>
                  <a:gd name="connsiteX11" fmla="*/ 13886 w 28057"/>
                  <a:gd name="connsiteY11" fmla="*/ 5421 h 31671"/>
                  <a:gd name="connsiteX12" fmla="*/ 11413 w 28057"/>
                  <a:gd name="connsiteY12" fmla="*/ 15598 h 31671"/>
                  <a:gd name="connsiteX13" fmla="*/ 10652 w 28057"/>
                  <a:gd name="connsiteY13" fmla="*/ 18546 h 31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8057" h="31671">
                    <a:moveTo>
                      <a:pt x="18736" y="24158"/>
                    </a:moveTo>
                    <a:lnTo>
                      <a:pt x="9226" y="24158"/>
                    </a:lnTo>
                    <a:lnTo>
                      <a:pt x="7228" y="31671"/>
                    </a:lnTo>
                    <a:lnTo>
                      <a:pt x="0" y="31671"/>
                    </a:lnTo>
                    <a:lnTo>
                      <a:pt x="9511" y="0"/>
                    </a:lnTo>
                    <a:lnTo>
                      <a:pt x="18071" y="0"/>
                    </a:lnTo>
                    <a:lnTo>
                      <a:pt x="28057" y="31671"/>
                    </a:lnTo>
                    <a:lnTo>
                      <a:pt x="20353" y="31671"/>
                    </a:lnTo>
                    <a:close/>
                    <a:moveTo>
                      <a:pt x="17215" y="18546"/>
                    </a:moveTo>
                    <a:lnTo>
                      <a:pt x="16454" y="15598"/>
                    </a:lnTo>
                    <a:cubicBezTo>
                      <a:pt x="15598" y="12459"/>
                      <a:pt x="14742" y="8750"/>
                      <a:pt x="13886" y="5421"/>
                    </a:cubicBezTo>
                    <a:lnTo>
                      <a:pt x="13886" y="5421"/>
                    </a:lnTo>
                    <a:cubicBezTo>
                      <a:pt x="13125" y="8750"/>
                      <a:pt x="12269" y="12459"/>
                      <a:pt x="11413" y="15598"/>
                    </a:cubicBezTo>
                    <a:lnTo>
                      <a:pt x="10652" y="18546"/>
                    </a:lnTo>
                    <a:close/>
                  </a:path>
                </a:pathLst>
              </a:custGeom>
              <a:solidFill>
                <a:schemeClr val="tx2"/>
              </a:solidFill>
              <a:ln w="95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663"/>
                <a:endParaRPr lang="en-US" sz="1350">
                  <a:solidFill>
                    <a:srgbClr val="999999"/>
                  </a:solidFill>
                  <a:latin typeface="Calibri" panose="020F0502020204030204"/>
                </a:endParaRPr>
              </a:p>
            </p:txBody>
          </p:sp>
          <p:sp>
            <p:nvSpPr>
              <p:cNvPr id="3681" name="Freeform 3680">
                <a:extLst>
                  <a:ext uri="{FF2B5EF4-FFF2-40B4-BE49-F238E27FC236}">
                    <a16:creationId xmlns:a16="http://schemas.microsoft.com/office/drawing/2014/main" id="{BA953342-A0A2-FF44-AAEF-95AE34AD9B19}"/>
                  </a:ext>
                </a:extLst>
              </p:cNvPr>
              <p:cNvSpPr/>
              <p:nvPr/>
            </p:nvSpPr>
            <p:spPr>
              <a:xfrm>
                <a:off x="31420987" y="9612631"/>
                <a:ext cx="335120" cy="434739"/>
              </a:xfrm>
              <a:custGeom>
                <a:avLst/>
                <a:gdLst>
                  <a:gd name="connsiteX0" fmla="*/ 8750 w 24633"/>
                  <a:gd name="connsiteY0" fmla="*/ 5992 h 31956"/>
                  <a:gd name="connsiteX1" fmla="*/ 0 w 24633"/>
                  <a:gd name="connsiteY1" fmla="*/ 5992 h 31956"/>
                  <a:gd name="connsiteX2" fmla="*/ 0 w 24633"/>
                  <a:gd name="connsiteY2" fmla="*/ 0 h 31956"/>
                  <a:gd name="connsiteX3" fmla="*/ 24633 w 24633"/>
                  <a:gd name="connsiteY3" fmla="*/ 0 h 31956"/>
                  <a:gd name="connsiteX4" fmla="*/ 24633 w 24633"/>
                  <a:gd name="connsiteY4" fmla="*/ 5992 h 31956"/>
                  <a:gd name="connsiteX5" fmla="*/ 15883 w 24633"/>
                  <a:gd name="connsiteY5" fmla="*/ 5992 h 31956"/>
                  <a:gd name="connsiteX6" fmla="*/ 15883 w 24633"/>
                  <a:gd name="connsiteY6" fmla="*/ 31957 h 31956"/>
                  <a:gd name="connsiteX7" fmla="*/ 8750 w 24633"/>
                  <a:gd name="connsiteY7" fmla="*/ 31957 h 3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633" h="31956">
                    <a:moveTo>
                      <a:pt x="8750" y="5992"/>
                    </a:moveTo>
                    <a:lnTo>
                      <a:pt x="0" y="5992"/>
                    </a:lnTo>
                    <a:lnTo>
                      <a:pt x="0" y="0"/>
                    </a:lnTo>
                    <a:lnTo>
                      <a:pt x="24633" y="0"/>
                    </a:lnTo>
                    <a:lnTo>
                      <a:pt x="24633" y="5992"/>
                    </a:lnTo>
                    <a:lnTo>
                      <a:pt x="15883" y="5992"/>
                    </a:lnTo>
                    <a:lnTo>
                      <a:pt x="15883" y="31957"/>
                    </a:lnTo>
                    <a:lnTo>
                      <a:pt x="8750" y="31957"/>
                    </a:lnTo>
                    <a:close/>
                  </a:path>
                </a:pathLst>
              </a:custGeom>
              <a:solidFill>
                <a:schemeClr val="tx2"/>
              </a:solidFill>
              <a:ln w="95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663"/>
                <a:endParaRPr lang="en-US" sz="1350">
                  <a:solidFill>
                    <a:srgbClr val="999999"/>
                  </a:solidFill>
                  <a:latin typeface="Calibri" panose="020F0502020204030204"/>
                </a:endParaRPr>
              </a:p>
            </p:txBody>
          </p:sp>
          <p:sp>
            <p:nvSpPr>
              <p:cNvPr id="3682" name="Freeform 3681">
                <a:extLst>
                  <a:ext uri="{FF2B5EF4-FFF2-40B4-BE49-F238E27FC236}">
                    <a16:creationId xmlns:a16="http://schemas.microsoft.com/office/drawing/2014/main" id="{1978F0D7-6925-6149-AB26-FBB158B38F0D}"/>
                  </a:ext>
                </a:extLst>
              </p:cNvPr>
              <p:cNvSpPr/>
              <p:nvPr/>
            </p:nvSpPr>
            <p:spPr>
              <a:xfrm>
                <a:off x="31823391" y="9612631"/>
                <a:ext cx="280767" cy="434739"/>
              </a:xfrm>
              <a:custGeom>
                <a:avLst/>
                <a:gdLst>
                  <a:gd name="connsiteX0" fmla="*/ 0 w 20638"/>
                  <a:gd name="connsiteY0" fmla="*/ 0 h 31956"/>
                  <a:gd name="connsiteX1" fmla="*/ 19878 w 20638"/>
                  <a:gd name="connsiteY1" fmla="*/ 0 h 31956"/>
                  <a:gd name="connsiteX2" fmla="*/ 19878 w 20638"/>
                  <a:gd name="connsiteY2" fmla="*/ 5992 h 31956"/>
                  <a:gd name="connsiteX3" fmla="*/ 7133 w 20638"/>
                  <a:gd name="connsiteY3" fmla="*/ 5992 h 31956"/>
                  <a:gd name="connsiteX4" fmla="*/ 7133 w 20638"/>
                  <a:gd name="connsiteY4" fmla="*/ 12364 h 31956"/>
                  <a:gd name="connsiteX5" fmla="*/ 17976 w 20638"/>
                  <a:gd name="connsiteY5" fmla="*/ 12364 h 31956"/>
                  <a:gd name="connsiteX6" fmla="*/ 17976 w 20638"/>
                  <a:gd name="connsiteY6" fmla="*/ 18356 h 31956"/>
                  <a:gd name="connsiteX7" fmla="*/ 7133 w 20638"/>
                  <a:gd name="connsiteY7" fmla="*/ 18356 h 31956"/>
                  <a:gd name="connsiteX8" fmla="*/ 7133 w 20638"/>
                  <a:gd name="connsiteY8" fmla="*/ 25679 h 31956"/>
                  <a:gd name="connsiteX9" fmla="*/ 20639 w 20638"/>
                  <a:gd name="connsiteY9" fmla="*/ 25679 h 31956"/>
                  <a:gd name="connsiteX10" fmla="*/ 20639 w 20638"/>
                  <a:gd name="connsiteY10" fmla="*/ 31957 h 31956"/>
                  <a:gd name="connsiteX11" fmla="*/ 285 w 20638"/>
                  <a:gd name="connsiteY11" fmla="*/ 31957 h 3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638" h="31956">
                    <a:moveTo>
                      <a:pt x="0" y="0"/>
                    </a:moveTo>
                    <a:lnTo>
                      <a:pt x="19878" y="0"/>
                    </a:lnTo>
                    <a:lnTo>
                      <a:pt x="19878" y="5992"/>
                    </a:lnTo>
                    <a:lnTo>
                      <a:pt x="7133" y="5992"/>
                    </a:lnTo>
                    <a:lnTo>
                      <a:pt x="7133" y="12364"/>
                    </a:lnTo>
                    <a:lnTo>
                      <a:pt x="17976" y="12364"/>
                    </a:lnTo>
                    <a:lnTo>
                      <a:pt x="17976" y="18356"/>
                    </a:lnTo>
                    <a:lnTo>
                      <a:pt x="7133" y="18356"/>
                    </a:lnTo>
                    <a:lnTo>
                      <a:pt x="7133" y="25679"/>
                    </a:lnTo>
                    <a:lnTo>
                      <a:pt x="20639" y="25679"/>
                    </a:lnTo>
                    <a:lnTo>
                      <a:pt x="20639" y="31957"/>
                    </a:lnTo>
                    <a:lnTo>
                      <a:pt x="285" y="31957"/>
                    </a:lnTo>
                    <a:close/>
                  </a:path>
                </a:pathLst>
              </a:custGeom>
              <a:solidFill>
                <a:schemeClr val="tx2"/>
              </a:solidFill>
              <a:ln w="95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663"/>
                <a:endParaRPr lang="en-US" sz="1350">
                  <a:solidFill>
                    <a:srgbClr val="999999"/>
                  </a:solidFill>
                  <a:latin typeface="Calibri" panose="020F0502020204030204"/>
                </a:endParaRPr>
              </a:p>
            </p:txBody>
          </p:sp>
          <p:sp>
            <p:nvSpPr>
              <p:cNvPr id="3683" name="Freeform 3682">
                <a:extLst>
                  <a:ext uri="{FF2B5EF4-FFF2-40B4-BE49-F238E27FC236}">
                    <a16:creationId xmlns:a16="http://schemas.microsoft.com/office/drawing/2014/main" id="{95E2467B-AD95-2E4A-916C-2BB9AE882C94}"/>
                  </a:ext>
                </a:extLst>
              </p:cNvPr>
              <p:cNvSpPr/>
              <p:nvPr/>
            </p:nvSpPr>
            <p:spPr>
              <a:xfrm>
                <a:off x="31266506" y="12199746"/>
                <a:ext cx="1741853" cy="1144506"/>
              </a:xfrm>
              <a:custGeom>
                <a:avLst/>
                <a:gdLst>
                  <a:gd name="connsiteX0" fmla="*/ 34846 w 128036"/>
                  <a:gd name="connsiteY0" fmla="*/ 84127 h 84128"/>
                  <a:gd name="connsiteX1" fmla="*/ 22577 w 128036"/>
                  <a:gd name="connsiteY1" fmla="*/ 79657 h 84128"/>
                  <a:gd name="connsiteX2" fmla="*/ 18012 w 128036"/>
                  <a:gd name="connsiteY2" fmla="*/ 79657 h 84128"/>
                  <a:gd name="connsiteX3" fmla="*/ 3365 w 128036"/>
                  <a:gd name="connsiteY3" fmla="*/ 71097 h 84128"/>
                  <a:gd name="connsiteX4" fmla="*/ 417 w 128036"/>
                  <a:gd name="connsiteY4" fmla="*/ 57401 h 84128"/>
                  <a:gd name="connsiteX5" fmla="*/ 2890 w 128036"/>
                  <a:gd name="connsiteY5" fmla="*/ 56070 h 84128"/>
                  <a:gd name="connsiteX6" fmla="*/ 4316 w 128036"/>
                  <a:gd name="connsiteY6" fmla="*/ 58447 h 84128"/>
                  <a:gd name="connsiteX7" fmla="*/ 6599 w 128036"/>
                  <a:gd name="connsiteY7" fmla="*/ 68814 h 84128"/>
                  <a:gd name="connsiteX8" fmla="*/ 18298 w 128036"/>
                  <a:gd name="connsiteY8" fmla="*/ 75757 h 84128"/>
                  <a:gd name="connsiteX9" fmla="*/ 18963 w 128036"/>
                  <a:gd name="connsiteY9" fmla="*/ 75757 h 84128"/>
                  <a:gd name="connsiteX10" fmla="*/ 11925 w 128036"/>
                  <a:gd name="connsiteY10" fmla="*/ 61206 h 84128"/>
                  <a:gd name="connsiteX11" fmla="*/ 8216 w 128036"/>
                  <a:gd name="connsiteY11" fmla="*/ 26966 h 84128"/>
                  <a:gd name="connsiteX12" fmla="*/ 24765 w 128036"/>
                  <a:gd name="connsiteY12" fmla="*/ 241 h 84128"/>
                  <a:gd name="connsiteX13" fmla="*/ 46640 w 128036"/>
                  <a:gd name="connsiteY13" fmla="*/ 11844 h 84128"/>
                  <a:gd name="connsiteX14" fmla="*/ 50539 w 128036"/>
                  <a:gd name="connsiteY14" fmla="*/ 36382 h 84128"/>
                  <a:gd name="connsiteX15" fmla="*/ 50539 w 128036"/>
                  <a:gd name="connsiteY15" fmla="*/ 38760 h 84128"/>
                  <a:gd name="connsiteX16" fmla="*/ 54819 w 128036"/>
                  <a:gd name="connsiteY16" fmla="*/ 32863 h 84128"/>
                  <a:gd name="connsiteX17" fmla="*/ 60906 w 128036"/>
                  <a:gd name="connsiteY17" fmla="*/ 31722 h 84128"/>
                  <a:gd name="connsiteX18" fmla="*/ 65567 w 128036"/>
                  <a:gd name="connsiteY18" fmla="*/ 35241 h 84128"/>
                  <a:gd name="connsiteX19" fmla="*/ 65567 w 128036"/>
                  <a:gd name="connsiteY19" fmla="*/ 49031 h 84128"/>
                  <a:gd name="connsiteX20" fmla="*/ 56056 w 128036"/>
                  <a:gd name="connsiteY20" fmla="*/ 71858 h 84128"/>
                  <a:gd name="connsiteX21" fmla="*/ 57768 w 128036"/>
                  <a:gd name="connsiteY21" fmla="*/ 73475 h 84128"/>
                  <a:gd name="connsiteX22" fmla="*/ 71463 w 128036"/>
                  <a:gd name="connsiteY22" fmla="*/ 69385 h 84128"/>
                  <a:gd name="connsiteX23" fmla="*/ 75172 w 128036"/>
                  <a:gd name="connsiteY23" fmla="*/ 59113 h 84128"/>
                  <a:gd name="connsiteX24" fmla="*/ 76124 w 128036"/>
                  <a:gd name="connsiteY24" fmla="*/ 51504 h 84128"/>
                  <a:gd name="connsiteX25" fmla="*/ 78863 w 128036"/>
                  <a:gd name="connsiteY25" fmla="*/ 50810 h 84128"/>
                  <a:gd name="connsiteX26" fmla="*/ 79833 w 128036"/>
                  <a:gd name="connsiteY26" fmla="*/ 52646 h 84128"/>
                  <a:gd name="connsiteX27" fmla="*/ 79167 w 128036"/>
                  <a:gd name="connsiteY27" fmla="*/ 58923 h 84128"/>
                  <a:gd name="connsiteX28" fmla="*/ 79167 w 128036"/>
                  <a:gd name="connsiteY28" fmla="*/ 59969 h 84128"/>
                  <a:gd name="connsiteX29" fmla="*/ 84208 w 128036"/>
                  <a:gd name="connsiteY29" fmla="*/ 64249 h 84128"/>
                  <a:gd name="connsiteX30" fmla="*/ 90390 w 128036"/>
                  <a:gd name="connsiteY30" fmla="*/ 62252 h 84128"/>
                  <a:gd name="connsiteX31" fmla="*/ 92863 w 128036"/>
                  <a:gd name="connsiteY31" fmla="*/ 57686 h 84128"/>
                  <a:gd name="connsiteX32" fmla="*/ 92863 w 128036"/>
                  <a:gd name="connsiteY32" fmla="*/ 55594 h 84128"/>
                  <a:gd name="connsiteX33" fmla="*/ 95250 w 128036"/>
                  <a:gd name="connsiteY33" fmla="*/ 54082 h 84128"/>
                  <a:gd name="connsiteX34" fmla="*/ 96762 w 128036"/>
                  <a:gd name="connsiteY34" fmla="*/ 55594 h 84128"/>
                  <a:gd name="connsiteX35" fmla="*/ 96762 w 128036"/>
                  <a:gd name="connsiteY35" fmla="*/ 57401 h 84128"/>
                  <a:gd name="connsiteX36" fmla="*/ 97713 w 128036"/>
                  <a:gd name="connsiteY36" fmla="*/ 58923 h 84128"/>
                  <a:gd name="connsiteX37" fmla="*/ 103134 w 128036"/>
                  <a:gd name="connsiteY37" fmla="*/ 60730 h 84128"/>
                  <a:gd name="connsiteX38" fmla="*/ 111885 w 128036"/>
                  <a:gd name="connsiteY38" fmla="*/ 55784 h 84128"/>
                  <a:gd name="connsiteX39" fmla="*/ 113216 w 128036"/>
                  <a:gd name="connsiteY39" fmla="*/ 54833 h 84128"/>
                  <a:gd name="connsiteX40" fmla="*/ 126531 w 128036"/>
                  <a:gd name="connsiteY40" fmla="*/ 50363 h 84128"/>
                  <a:gd name="connsiteX41" fmla="*/ 127977 w 128036"/>
                  <a:gd name="connsiteY41" fmla="*/ 52788 h 84128"/>
                  <a:gd name="connsiteX42" fmla="*/ 125675 w 128036"/>
                  <a:gd name="connsiteY42" fmla="*/ 54263 h 84128"/>
                  <a:gd name="connsiteX43" fmla="*/ 115594 w 128036"/>
                  <a:gd name="connsiteY43" fmla="*/ 57972 h 84128"/>
                  <a:gd name="connsiteX44" fmla="*/ 114357 w 128036"/>
                  <a:gd name="connsiteY44" fmla="*/ 58923 h 84128"/>
                  <a:gd name="connsiteX45" fmla="*/ 103705 w 128036"/>
                  <a:gd name="connsiteY45" fmla="*/ 64629 h 84128"/>
                  <a:gd name="connsiteX46" fmla="*/ 95335 w 128036"/>
                  <a:gd name="connsiteY46" fmla="*/ 62061 h 84128"/>
                  <a:gd name="connsiteX47" fmla="*/ 93053 w 128036"/>
                  <a:gd name="connsiteY47" fmla="*/ 65105 h 84128"/>
                  <a:gd name="connsiteX48" fmla="*/ 83542 w 128036"/>
                  <a:gd name="connsiteY48" fmla="*/ 68053 h 84128"/>
                  <a:gd name="connsiteX49" fmla="*/ 77645 w 128036"/>
                  <a:gd name="connsiteY49" fmla="*/ 64629 h 84128"/>
                  <a:gd name="connsiteX50" fmla="*/ 74412 w 128036"/>
                  <a:gd name="connsiteY50" fmla="*/ 71477 h 84128"/>
                  <a:gd name="connsiteX51" fmla="*/ 55390 w 128036"/>
                  <a:gd name="connsiteY51" fmla="*/ 76708 h 84128"/>
                  <a:gd name="connsiteX52" fmla="*/ 53393 w 128036"/>
                  <a:gd name="connsiteY52" fmla="*/ 74901 h 84128"/>
                  <a:gd name="connsiteX53" fmla="*/ 34846 w 128036"/>
                  <a:gd name="connsiteY53" fmla="*/ 84127 h 84128"/>
                  <a:gd name="connsiteX54" fmla="*/ 27808 w 128036"/>
                  <a:gd name="connsiteY54" fmla="*/ 78420 h 84128"/>
                  <a:gd name="connsiteX55" fmla="*/ 30091 w 128036"/>
                  <a:gd name="connsiteY55" fmla="*/ 79466 h 84128"/>
                  <a:gd name="connsiteX56" fmla="*/ 51490 w 128036"/>
                  <a:gd name="connsiteY56" fmla="*/ 71763 h 84128"/>
                  <a:gd name="connsiteX57" fmla="*/ 49208 w 128036"/>
                  <a:gd name="connsiteY57" fmla="*/ 63773 h 84128"/>
                  <a:gd name="connsiteX58" fmla="*/ 48447 w 128036"/>
                  <a:gd name="connsiteY58" fmla="*/ 52646 h 84128"/>
                  <a:gd name="connsiteX59" fmla="*/ 43406 w 128036"/>
                  <a:gd name="connsiteY59" fmla="*/ 65105 h 84128"/>
                  <a:gd name="connsiteX60" fmla="*/ 27808 w 128036"/>
                  <a:gd name="connsiteY60" fmla="*/ 78420 h 84128"/>
                  <a:gd name="connsiteX61" fmla="*/ 28379 w 128036"/>
                  <a:gd name="connsiteY61" fmla="*/ 3855 h 84128"/>
                  <a:gd name="connsiteX62" fmla="*/ 25621 w 128036"/>
                  <a:gd name="connsiteY62" fmla="*/ 3855 h 84128"/>
                  <a:gd name="connsiteX63" fmla="*/ 12115 w 128036"/>
                  <a:gd name="connsiteY63" fmla="*/ 26966 h 84128"/>
                  <a:gd name="connsiteX64" fmla="*/ 15729 w 128036"/>
                  <a:gd name="connsiteY64" fmla="*/ 59779 h 84128"/>
                  <a:gd name="connsiteX65" fmla="*/ 23814 w 128036"/>
                  <a:gd name="connsiteY65" fmla="*/ 75091 h 84128"/>
                  <a:gd name="connsiteX66" fmla="*/ 40077 w 128036"/>
                  <a:gd name="connsiteY66" fmla="*/ 62632 h 84128"/>
                  <a:gd name="connsiteX67" fmla="*/ 46640 w 128036"/>
                  <a:gd name="connsiteY67" fmla="*/ 35907 h 84128"/>
                  <a:gd name="connsiteX68" fmla="*/ 43216 w 128036"/>
                  <a:gd name="connsiteY68" fmla="*/ 13366 h 84128"/>
                  <a:gd name="connsiteX69" fmla="*/ 28379 w 128036"/>
                  <a:gd name="connsiteY69" fmla="*/ 3474 h 84128"/>
                  <a:gd name="connsiteX70" fmla="*/ 59004 w 128036"/>
                  <a:gd name="connsiteY70" fmla="*/ 35526 h 84128"/>
                  <a:gd name="connsiteX71" fmla="*/ 57007 w 128036"/>
                  <a:gd name="connsiteY71" fmla="*/ 36287 h 84128"/>
                  <a:gd name="connsiteX72" fmla="*/ 52822 w 128036"/>
                  <a:gd name="connsiteY72" fmla="*/ 45132 h 84128"/>
                  <a:gd name="connsiteX73" fmla="*/ 52822 w 128036"/>
                  <a:gd name="connsiteY73" fmla="*/ 63203 h 84128"/>
                  <a:gd name="connsiteX74" fmla="*/ 53868 w 128036"/>
                  <a:gd name="connsiteY74" fmla="*/ 67958 h 84128"/>
                  <a:gd name="connsiteX75" fmla="*/ 61762 w 128036"/>
                  <a:gd name="connsiteY75" fmla="*/ 47985 h 84128"/>
                  <a:gd name="connsiteX76" fmla="*/ 61762 w 128036"/>
                  <a:gd name="connsiteY76" fmla="*/ 37333 h 84128"/>
                  <a:gd name="connsiteX77" fmla="*/ 59575 w 128036"/>
                  <a:gd name="connsiteY77" fmla="*/ 35621 h 84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</a:cxnLst>
                <a:rect l="l" t="t" r="r" b="b"/>
                <a:pathLst>
                  <a:path w="128036" h="84128">
                    <a:moveTo>
                      <a:pt x="34846" y="84127"/>
                    </a:moveTo>
                    <a:cubicBezTo>
                      <a:pt x="30348" y="84184"/>
                      <a:pt x="25982" y="82595"/>
                      <a:pt x="22577" y="79657"/>
                    </a:cubicBezTo>
                    <a:cubicBezTo>
                      <a:pt x="21065" y="79847"/>
                      <a:pt x="19524" y="79847"/>
                      <a:pt x="18012" y="79657"/>
                    </a:cubicBezTo>
                    <a:cubicBezTo>
                      <a:pt x="12096" y="79143"/>
                      <a:pt x="6713" y="76004"/>
                      <a:pt x="3365" y="71097"/>
                    </a:cubicBezTo>
                    <a:cubicBezTo>
                      <a:pt x="407" y="67197"/>
                      <a:pt x="-677" y="62176"/>
                      <a:pt x="417" y="57401"/>
                    </a:cubicBezTo>
                    <a:cubicBezTo>
                      <a:pt x="740" y="56355"/>
                      <a:pt x="1844" y="55765"/>
                      <a:pt x="2890" y="56070"/>
                    </a:cubicBezTo>
                    <a:cubicBezTo>
                      <a:pt x="3926" y="56345"/>
                      <a:pt x="4554" y="57401"/>
                      <a:pt x="4316" y="58447"/>
                    </a:cubicBezTo>
                    <a:cubicBezTo>
                      <a:pt x="3432" y="62071"/>
                      <a:pt x="4278" y="65894"/>
                      <a:pt x="6599" y="68814"/>
                    </a:cubicBezTo>
                    <a:cubicBezTo>
                      <a:pt x="9319" y="72695"/>
                      <a:pt x="13580" y="75225"/>
                      <a:pt x="18298" y="75757"/>
                    </a:cubicBezTo>
                    <a:lnTo>
                      <a:pt x="18963" y="75757"/>
                    </a:lnTo>
                    <a:cubicBezTo>
                      <a:pt x="15701" y="71401"/>
                      <a:pt x="13314" y="66465"/>
                      <a:pt x="11925" y="61206"/>
                    </a:cubicBezTo>
                    <a:cubicBezTo>
                      <a:pt x="8615" y="50116"/>
                      <a:pt x="7360" y="38513"/>
                      <a:pt x="8216" y="26966"/>
                    </a:cubicBezTo>
                    <a:cubicBezTo>
                      <a:pt x="8216" y="21545"/>
                      <a:pt x="10879" y="3569"/>
                      <a:pt x="24765" y="241"/>
                    </a:cubicBezTo>
                    <a:cubicBezTo>
                      <a:pt x="33819" y="-1148"/>
                      <a:pt x="42712" y="3569"/>
                      <a:pt x="46640" y="11844"/>
                    </a:cubicBezTo>
                    <a:cubicBezTo>
                      <a:pt x="50092" y="19529"/>
                      <a:pt x="51433" y="28003"/>
                      <a:pt x="50539" y="36382"/>
                    </a:cubicBezTo>
                    <a:cubicBezTo>
                      <a:pt x="50539" y="37143"/>
                      <a:pt x="50539" y="37904"/>
                      <a:pt x="50539" y="38760"/>
                    </a:cubicBezTo>
                    <a:cubicBezTo>
                      <a:pt x="51424" y="36458"/>
                      <a:pt x="52907" y="34423"/>
                      <a:pt x="54819" y="32863"/>
                    </a:cubicBezTo>
                    <a:cubicBezTo>
                      <a:pt x="56598" y="31646"/>
                      <a:pt x="58804" y="31237"/>
                      <a:pt x="60906" y="31722"/>
                    </a:cubicBezTo>
                    <a:cubicBezTo>
                      <a:pt x="62884" y="32188"/>
                      <a:pt x="64577" y="33462"/>
                      <a:pt x="65567" y="35241"/>
                    </a:cubicBezTo>
                    <a:cubicBezTo>
                      <a:pt x="67288" y="39673"/>
                      <a:pt x="67288" y="44600"/>
                      <a:pt x="65567" y="49031"/>
                    </a:cubicBezTo>
                    <a:cubicBezTo>
                      <a:pt x="63693" y="57116"/>
                      <a:pt x="60478" y="64829"/>
                      <a:pt x="56056" y="71858"/>
                    </a:cubicBezTo>
                    <a:cubicBezTo>
                      <a:pt x="56550" y="72466"/>
                      <a:pt x="57130" y="73018"/>
                      <a:pt x="57768" y="73475"/>
                    </a:cubicBezTo>
                    <a:cubicBezTo>
                      <a:pt x="62713" y="75786"/>
                      <a:pt x="68601" y="74026"/>
                      <a:pt x="71463" y="69385"/>
                    </a:cubicBezTo>
                    <a:cubicBezTo>
                      <a:pt x="73423" y="66265"/>
                      <a:pt x="74687" y="62765"/>
                      <a:pt x="75172" y="59113"/>
                    </a:cubicBezTo>
                    <a:cubicBezTo>
                      <a:pt x="74516" y="56545"/>
                      <a:pt x="74859" y="53825"/>
                      <a:pt x="76124" y="51504"/>
                    </a:cubicBezTo>
                    <a:cubicBezTo>
                      <a:pt x="76685" y="50553"/>
                      <a:pt x="77912" y="50249"/>
                      <a:pt x="78863" y="50810"/>
                    </a:cubicBezTo>
                    <a:cubicBezTo>
                      <a:pt x="79500" y="51191"/>
                      <a:pt x="79880" y="51904"/>
                      <a:pt x="79833" y="52646"/>
                    </a:cubicBezTo>
                    <a:cubicBezTo>
                      <a:pt x="79833" y="54643"/>
                      <a:pt x="79833" y="56735"/>
                      <a:pt x="79167" y="58923"/>
                    </a:cubicBezTo>
                    <a:cubicBezTo>
                      <a:pt x="79167" y="58923"/>
                      <a:pt x="79167" y="59684"/>
                      <a:pt x="79167" y="59969"/>
                    </a:cubicBezTo>
                    <a:cubicBezTo>
                      <a:pt x="80061" y="62128"/>
                      <a:pt x="81935" y="63716"/>
                      <a:pt x="84208" y="64249"/>
                    </a:cubicBezTo>
                    <a:cubicBezTo>
                      <a:pt x="86472" y="64668"/>
                      <a:pt x="88792" y="63916"/>
                      <a:pt x="90390" y="62252"/>
                    </a:cubicBezTo>
                    <a:cubicBezTo>
                      <a:pt x="91731" y="61072"/>
                      <a:pt x="92606" y="59455"/>
                      <a:pt x="92863" y="57686"/>
                    </a:cubicBezTo>
                    <a:cubicBezTo>
                      <a:pt x="92720" y="56992"/>
                      <a:pt x="92720" y="56288"/>
                      <a:pt x="92863" y="55594"/>
                    </a:cubicBezTo>
                    <a:cubicBezTo>
                      <a:pt x="93101" y="54519"/>
                      <a:pt x="94166" y="53835"/>
                      <a:pt x="95250" y="54082"/>
                    </a:cubicBezTo>
                    <a:cubicBezTo>
                      <a:pt x="96001" y="54243"/>
                      <a:pt x="96591" y="54833"/>
                      <a:pt x="96762" y="55594"/>
                    </a:cubicBezTo>
                    <a:cubicBezTo>
                      <a:pt x="96857" y="56193"/>
                      <a:pt x="96857" y="56802"/>
                      <a:pt x="96762" y="57401"/>
                    </a:cubicBezTo>
                    <a:cubicBezTo>
                      <a:pt x="96962" y="57972"/>
                      <a:pt x="97285" y="58495"/>
                      <a:pt x="97713" y="58923"/>
                    </a:cubicBezTo>
                    <a:cubicBezTo>
                      <a:pt x="99159" y="60311"/>
                      <a:pt x="101147" y="60977"/>
                      <a:pt x="103134" y="60730"/>
                    </a:cubicBezTo>
                    <a:cubicBezTo>
                      <a:pt x="106425" y="59855"/>
                      <a:pt x="109440" y="58152"/>
                      <a:pt x="111885" y="55784"/>
                    </a:cubicBezTo>
                    <a:lnTo>
                      <a:pt x="113216" y="54833"/>
                    </a:lnTo>
                    <a:cubicBezTo>
                      <a:pt x="116792" y="51476"/>
                      <a:pt x="121652" y="49840"/>
                      <a:pt x="126531" y="50363"/>
                    </a:cubicBezTo>
                    <a:cubicBezTo>
                      <a:pt x="127596" y="50639"/>
                      <a:pt x="128243" y="51723"/>
                      <a:pt x="127977" y="52788"/>
                    </a:cubicBezTo>
                    <a:cubicBezTo>
                      <a:pt x="127711" y="53806"/>
                      <a:pt x="126712" y="54453"/>
                      <a:pt x="125675" y="54263"/>
                    </a:cubicBezTo>
                    <a:cubicBezTo>
                      <a:pt x="121919" y="53882"/>
                      <a:pt x="118209" y="55252"/>
                      <a:pt x="115594" y="57972"/>
                    </a:cubicBezTo>
                    <a:lnTo>
                      <a:pt x="114357" y="58923"/>
                    </a:lnTo>
                    <a:cubicBezTo>
                      <a:pt x="111361" y="61710"/>
                      <a:pt x="107690" y="63678"/>
                      <a:pt x="103705" y="64629"/>
                    </a:cubicBezTo>
                    <a:cubicBezTo>
                      <a:pt x="100671" y="65038"/>
                      <a:pt x="97618" y="64097"/>
                      <a:pt x="95335" y="62061"/>
                    </a:cubicBezTo>
                    <a:cubicBezTo>
                      <a:pt x="94746" y="63193"/>
                      <a:pt x="93976" y="64220"/>
                      <a:pt x="93053" y="65105"/>
                    </a:cubicBezTo>
                    <a:cubicBezTo>
                      <a:pt x="90494" y="67483"/>
                      <a:pt x="86995" y="68567"/>
                      <a:pt x="83542" y="68053"/>
                    </a:cubicBezTo>
                    <a:cubicBezTo>
                      <a:pt x="81260" y="67578"/>
                      <a:pt x="79186" y="66379"/>
                      <a:pt x="77645" y="64629"/>
                    </a:cubicBezTo>
                    <a:cubicBezTo>
                      <a:pt x="76942" y="67074"/>
                      <a:pt x="75848" y="69385"/>
                      <a:pt x="74412" y="71477"/>
                    </a:cubicBezTo>
                    <a:cubicBezTo>
                      <a:pt x="70398" y="77907"/>
                      <a:pt x="62124" y="80189"/>
                      <a:pt x="55390" y="76708"/>
                    </a:cubicBezTo>
                    <a:cubicBezTo>
                      <a:pt x="54658" y="76185"/>
                      <a:pt x="53992" y="75576"/>
                      <a:pt x="53393" y="74901"/>
                    </a:cubicBezTo>
                    <a:cubicBezTo>
                      <a:pt x="48685" y="80322"/>
                      <a:pt x="42008" y="83642"/>
                      <a:pt x="34846" y="84127"/>
                    </a:cubicBezTo>
                    <a:close/>
                    <a:moveTo>
                      <a:pt x="27808" y="78420"/>
                    </a:moveTo>
                    <a:lnTo>
                      <a:pt x="30091" y="79466"/>
                    </a:lnTo>
                    <a:cubicBezTo>
                      <a:pt x="38118" y="81293"/>
                      <a:pt x="46469" y="78278"/>
                      <a:pt x="51490" y="71763"/>
                    </a:cubicBezTo>
                    <a:cubicBezTo>
                      <a:pt x="50330" y="69233"/>
                      <a:pt x="49560" y="66541"/>
                      <a:pt x="49208" y="63773"/>
                    </a:cubicBezTo>
                    <a:cubicBezTo>
                      <a:pt x="48618" y="60093"/>
                      <a:pt x="48361" y="56374"/>
                      <a:pt x="48447" y="52646"/>
                    </a:cubicBezTo>
                    <a:cubicBezTo>
                      <a:pt x="47353" y="57011"/>
                      <a:pt x="45660" y="61206"/>
                      <a:pt x="43406" y="65105"/>
                    </a:cubicBezTo>
                    <a:cubicBezTo>
                      <a:pt x="39897" y="71211"/>
                      <a:pt x="34390" y="75909"/>
                      <a:pt x="27808" y="78420"/>
                    </a:cubicBezTo>
                    <a:close/>
                    <a:moveTo>
                      <a:pt x="28379" y="3855"/>
                    </a:moveTo>
                    <a:cubicBezTo>
                      <a:pt x="27466" y="3769"/>
                      <a:pt x="26534" y="3769"/>
                      <a:pt x="25621" y="3855"/>
                    </a:cubicBezTo>
                    <a:cubicBezTo>
                      <a:pt x="16776" y="5947"/>
                      <a:pt x="12781" y="17170"/>
                      <a:pt x="12115" y="26966"/>
                    </a:cubicBezTo>
                    <a:cubicBezTo>
                      <a:pt x="11364" y="38027"/>
                      <a:pt x="12591" y="49146"/>
                      <a:pt x="15729" y="59779"/>
                    </a:cubicBezTo>
                    <a:cubicBezTo>
                      <a:pt x="17147" y="65466"/>
                      <a:pt x="19914" y="70716"/>
                      <a:pt x="23814" y="75091"/>
                    </a:cubicBezTo>
                    <a:cubicBezTo>
                      <a:pt x="30652" y="73227"/>
                      <a:pt x="36492" y="68757"/>
                      <a:pt x="40077" y="62632"/>
                    </a:cubicBezTo>
                    <a:cubicBezTo>
                      <a:pt x="44338" y="54367"/>
                      <a:pt x="46583" y="45208"/>
                      <a:pt x="46640" y="35907"/>
                    </a:cubicBezTo>
                    <a:cubicBezTo>
                      <a:pt x="47448" y="28222"/>
                      <a:pt x="46269" y="20461"/>
                      <a:pt x="43216" y="13366"/>
                    </a:cubicBezTo>
                    <a:cubicBezTo>
                      <a:pt x="40315" y="7726"/>
                      <a:pt x="34704" y="3988"/>
                      <a:pt x="28379" y="3474"/>
                    </a:cubicBezTo>
                    <a:close/>
                    <a:moveTo>
                      <a:pt x="59004" y="35526"/>
                    </a:moveTo>
                    <a:cubicBezTo>
                      <a:pt x="58272" y="35564"/>
                      <a:pt x="57577" y="35830"/>
                      <a:pt x="57007" y="36287"/>
                    </a:cubicBezTo>
                    <a:cubicBezTo>
                      <a:pt x="54534" y="38589"/>
                      <a:pt x="53031" y="41756"/>
                      <a:pt x="52822" y="45132"/>
                    </a:cubicBezTo>
                    <a:cubicBezTo>
                      <a:pt x="52061" y="51133"/>
                      <a:pt x="52061" y="57201"/>
                      <a:pt x="52822" y="63203"/>
                    </a:cubicBezTo>
                    <a:cubicBezTo>
                      <a:pt x="53079" y="64810"/>
                      <a:pt x="53421" y="66398"/>
                      <a:pt x="53868" y="67958"/>
                    </a:cubicBezTo>
                    <a:cubicBezTo>
                      <a:pt x="57387" y="61691"/>
                      <a:pt x="60050" y="54966"/>
                      <a:pt x="61762" y="47985"/>
                    </a:cubicBezTo>
                    <a:cubicBezTo>
                      <a:pt x="63122" y="44561"/>
                      <a:pt x="63122" y="40757"/>
                      <a:pt x="61762" y="37333"/>
                    </a:cubicBezTo>
                    <a:cubicBezTo>
                      <a:pt x="61315" y="36468"/>
                      <a:pt x="60516" y="35850"/>
                      <a:pt x="59575" y="35621"/>
                    </a:cubicBezTo>
                    <a:close/>
                  </a:path>
                </a:pathLst>
              </a:custGeom>
              <a:solidFill>
                <a:schemeClr val="tx2"/>
              </a:solidFill>
              <a:ln w="95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663"/>
                <a:endParaRPr lang="en-US" sz="1350">
                  <a:solidFill>
                    <a:srgbClr val="999999"/>
                  </a:solidFill>
                  <a:latin typeface="Calibri" panose="020F0502020204030204"/>
                </a:endParaRPr>
              </a:p>
            </p:txBody>
          </p:sp>
        </p:grpSp>
      </p:grpSp>
      <p:sp>
        <p:nvSpPr>
          <p:cNvPr id="3726" name="Freeform 3725">
            <a:extLst>
              <a:ext uri="{FF2B5EF4-FFF2-40B4-BE49-F238E27FC236}">
                <a16:creationId xmlns:a16="http://schemas.microsoft.com/office/drawing/2014/main" id="{BB9C3F0F-DC1C-F94B-9176-6943F97B05D2}"/>
              </a:ext>
            </a:extLst>
          </p:cNvPr>
          <p:cNvSpPr/>
          <p:nvPr/>
        </p:nvSpPr>
        <p:spPr>
          <a:xfrm>
            <a:off x="2725001" y="1626851"/>
            <a:ext cx="270405" cy="337875"/>
          </a:xfrm>
          <a:custGeom>
            <a:avLst/>
            <a:gdLst>
              <a:gd name="connsiteX0" fmla="*/ 24633 w 49171"/>
              <a:gd name="connsiteY0" fmla="*/ 0 h 61440"/>
              <a:gd name="connsiteX1" fmla="*/ 0 w 49171"/>
              <a:gd name="connsiteY1" fmla="*/ 50217 h 61440"/>
              <a:gd name="connsiteX2" fmla="*/ 19497 w 49171"/>
              <a:gd name="connsiteY2" fmla="*/ 39946 h 61440"/>
              <a:gd name="connsiteX3" fmla="*/ 22541 w 49171"/>
              <a:gd name="connsiteY3" fmla="*/ 61440 h 61440"/>
              <a:gd name="connsiteX4" fmla="*/ 49171 w 49171"/>
              <a:gd name="connsiteY4" fmla="*/ 5136 h 61440"/>
              <a:gd name="connsiteX5" fmla="*/ 24633 w 49171"/>
              <a:gd name="connsiteY5" fmla="*/ 0 h 6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171" h="61440">
                <a:moveTo>
                  <a:pt x="24633" y="0"/>
                </a:moveTo>
                <a:lnTo>
                  <a:pt x="0" y="50217"/>
                </a:lnTo>
                <a:lnTo>
                  <a:pt x="19497" y="39946"/>
                </a:lnTo>
                <a:lnTo>
                  <a:pt x="22541" y="61440"/>
                </a:lnTo>
                <a:lnTo>
                  <a:pt x="49171" y="5136"/>
                </a:lnTo>
                <a:lnTo>
                  <a:pt x="24633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pPr defTabSz="685663"/>
            <a:endParaRPr lang="en-US" sz="1350">
              <a:solidFill>
                <a:srgbClr val="999999"/>
              </a:solidFill>
              <a:latin typeface="Calibri" panose="020F0502020204030204"/>
            </a:endParaRPr>
          </a:p>
        </p:txBody>
      </p:sp>
      <p:sp>
        <p:nvSpPr>
          <p:cNvPr id="3727" name="Freeform 3726">
            <a:extLst>
              <a:ext uri="{FF2B5EF4-FFF2-40B4-BE49-F238E27FC236}">
                <a16:creationId xmlns:a16="http://schemas.microsoft.com/office/drawing/2014/main" id="{ECA0E86E-E6A2-9B42-A7D1-CD2D2C9CC447}"/>
              </a:ext>
            </a:extLst>
          </p:cNvPr>
          <p:cNvSpPr/>
          <p:nvPr/>
        </p:nvSpPr>
        <p:spPr>
          <a:xfrm>
            <a:off x="3028878" y="1626851"/>
            <a:ext cx="270405" cy="337875"/>
          </a:xfrm>
          <a:custGeom>
            <a:avLst/>
            <a:gdLst>
              <a:gd name="connsiteX0" fmla="*/ 24633 w 49171"/>
              <a:gd name="connsiteY0" fmla="*/ 0 h 61440"/>
              <a:gd name="connsiteX1" fmla="*/ 49171 w 49171"/>
              <a:gd name="connsiteY1" fmla="*/ 50217 h 61440"/>
              <a:gd name="connsiteX2" fmla="*/ 29674 w 49171"/>
              <a:gd name="connsiteY2" fmla="*/ 39946 h 61440"/>
              <a:gd name="connsiteX3" fmla="*/ 26631 w 49171"/>
              <a:gd name="connsiteY3" fmla="*/ 61440 h 61440"/>
              <a:gd name="connsiteX4" fmla="*/ 0 w 49171"/>
              <a:gd name="connsiteY4" fmla="*/ 5136 h 61440"/>
              <a:gd name="connsiteX5" fmla="*/ 24633 w 49171"/>
              <a:gd name="connsiteY5" fmla="*/ 0 h 6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171" h="61440">
                <a:moveTo>
                  <a:pt x="24633" y="0"/>
                </a:moveTo>
                <a:lnTo>
                  <a:pt x="49171" y="50217"/>
                </a:lnTo>
                <a:lnTo>
                  <a:pt x="29674" y="39946"/>
                </a:lnTo>
                <a:lnTo>
                  <a:pt x="26631" y="61440"/>
                </a:lnTo>
                <a:lnTo>
                  <a:pt x="0" y="5136"/>
                </a:lnTo>
                <a:lnTo>
                  <a:pt x="24633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pPr defTabSz="685663"/>
            <a:endParaRPr lang="en-US" sz="1350">
              <a:solidFill>
                <a:srgbClr val="999999"/>
              </a:solidFill>
              <a:latin typeface="Calibri" panose="020F0502020204030204"/>
            </a:endParaRPr>
          </a:p>
        </p:txBody>
      </p:sp>
      <p:sp>
        <p:nvSpPr>
          <p:cNvPr id="3728" name="Freeform 3727">
            <a:extLst>
              <a:ext uri="{FF2B5EF4-FFF2-40B4-BE49-F238E27FC236}">
                <a16:creationId xmlns:a16="http://schemas.microsoft.com/office/drawing/2014/main" id="{6ECDC8B9-1545-5C42-A067-A2DE2C02D192}"/>
              </a:ext>
            </a:extLst>
          </p:cNvPr>
          <p:cNvSpPr/>
          <p:nvPr/>
        </p:nvSpPr>
        <p:spPr>
          <a:xfrm>
            <a:off x="2792465" y="1279562"/>
            <a:ext cx="439351" cy="439347"/>
          </a:xfrm>
          <a:custGeom>
            <a:avLst/>
            <a:gdLst>
              <a:gd name="connsiteX0" fmla="*/ 79892 w 79893"/>
              <a:gd name="connsiteY0" fmla="*/ 39660 h 79892"/>
              <a:gd name="connsiteX1" fmla="*/ 40232 w 79893"/>
              <a:gd name="connsiteY1" fmla="*/ 79891 h 79892"/>
              <a:gd name="connsiteX2" fmla="*/ 1 w 79893"/>
              <a:gd name="connsiteY2" fmla="*/ 40222 h 79892"/>
              <a:gd name="connsiteX3" fmla="*/ 39662 w 79893"/>
              <a:gd name="connsiteY3" fmla="*/ 0 h 79892"/>
              <a:gd name="connsiteX4" fmla="*/ 40422 w 79893"/>
              <a:gd name="connsiteY4" fmla="*/ 0 h 79892"/>
              <a:gd name="connsiteX5" fmla="*/ 79892 w 79893"/>
              <a:gd name="connsiteY5" fmla="*/ 39660 h 79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893" h="79892">
                <a:moveTo>
                  <a:pt x="79892" y="39660"/>
                </a:moveTo>
                <a:cubicBezTo>
                  <a:pt x="80044" y="61726"/>
                  <a:pt x="62288" y="79730"/>
                  <a:pt x="40232" y="79891"/>
                </a:cubicBezTo>
                <a:cubicBezTo>
                  <a:pt x="18167" y="80044"/>
                  <a:pt x="163" y="62287"/>
                  <a:pt x="1" y="40222"/>
                </a:cubicBezTo>
                <a:cubicBezTo>
                  <a:pt x="-151" y="18166"/>
                  <a:pt x="17606" y="152"/>
                  <a:pt x="39662" y="0"/>
                </a:cubicBezTo>
                <a:cubicBezTo>
                  <a:pt x="39918" y="0"/>
                  <a:pt x="40165" y="0"/>
                  <a:pt x="40422" y="0"/>
                </a:cubicBezTo>
                <a:cubicBezTo>
                  <a:pt x="62183" y="257"/>
                  <a:pt x="79740" y="17890"/>
                  <a:pt x="79892" y="39660"/>
                </a:cubicBezTo>
                <a:close/>
              </a:path>
            </a:pathLst>
          </a:custGeom>
          <a:solidFill>
            <a:schemeClr val="accent1"/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pPr defTabSz="685663"/>
            <a:endParaRPr lang="en-US" sz="1350">
              <a:solidFill>
                <a:srgbClr val="999999"/>
              </a:solidFill>
              <a:latin typeface="Calibri" panose="020F0502020204030204"/>
            </a:endParaRPr>
          </a:p>
        </p:txBody>
      </p:sp>
      <p:sp>
        <p:nvSpPr>
          <p:cNvPr id="3729" name="Freeform 3728">
            <a:extLst>
              <a:ext uri="{FF2B5EF4-FFF2-40B4-BE49-F238E27FC236}">
                <a16:creationId xmlns:a16="http://schemas.microsoft.com/office/drawing/2014/main" id="{B6627F5D-E5B0-7D49-BAF6-3E44F4E617A7}"/>
              </a:ext>
            </a:extLst>
          </p:cNvPr>
          <p:cNvSpPr/>
          <p:nvPr/>
        </p:nvSpPr>
        <p:spPr>
          <a:xfrm>
            <a:off x="2849877" y="1340754"/>
            <a:ext cx="313815" cy="313814"/>
          </a:xfrm>
          <a:custGeom>
            <a:avLst/>
            <a:gdLst>
              <a:gd name="connsiteX0" fmla="*/ 57065 w 57065"/>
              <a:gd name="connsiteY0" fmla="*/ 28533 h 57065"/>
              <a:gd name="connsiteX1" fmla="*/ 28533 w 57065"/>
              <a:gd name="connsiteY1" fmla="*/ 57065 h 57065"/>
              <a:gd name="connsiteX2" fmla="*/ 0 w 57065"/>
              <a:gd name="connsiteY2" fmla="*/ 28533 h 57065"/>
              <a:gd name="connsiteX3" fmla="*/ 28533 w 57065"/>
              <a:gd name="connsiteY3" fmla="*/ 0 h 57065"/>
              <a:gd name="connsiteX4" fmla="*/ 57065 w 57065"/>
              <a:gd name="connsiteY4" fmla="*/ 28533 h 57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065" h="57065">
                <a:moveTo>
                  <a:pt x="57065" y="28533"/>
                </a:moveTo>
                <a:cubicBezTo>
                  <a:pt x="57065" y="44292"/>
                  <a:pt x="44292" y="57065"/>
                  <a:pt x="28533" y="57065"/>
                </a:cubicBezTo>
                <a:cubicBezTo>
                  <a:pt x="12773" y="57065"/>
                  <a:pt x="0" y="44292"/>
                  <a:pt x="0" y="28533"/>
                </a:cubicBezTo>
                <a:cubicBezTo>
                  <a:pt x="0" y="12773"/>
                  <a:pt x="12773" y="0"/>
                  <a:pt x="28533" y="0"/>
                </a:cubicBezTo>
                <a:cubicBezTo>
                  <a:pt x="44292" y="0"/>
                  <a:pt x="57065" y="12773"/>
                  <a:pt x="57065" y="28533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pPr algn="ctr" defTabSz="685663"/>
            <a:endParaRPr lang="en-US" sz="1050">
              <a:solidFill>
                <a:srgbClr val="FFFFFF"/>
              </a:solidFill>
              <a:latin typeface="Poppins Medium" pitchFamily="2" charset="77"/>
              <a:cs typeface="Poppins Medium" pitchFamily="2" charset="77"/>
            </a:endParaRPr>
          </a:p>
        </p:txBody>
      </p:sp>
      <p:sp>
        <p:nvSpPr>
          <p:cNvPr id="3731" name="Freeform 3730">
            <a:extLst>
              <a:ext uri="{FF2B5EF4-FFF2-40B4-BE49-F238E27FC236}">
                <a16:creationId xmlns:a16="http://schemas.microsoft.com/office/drawing/2014/main" id="{5338FA6F-A41C-B94A-A0DB-78755C071879}"/>
              </a:ext>
            </a:extLst>
          </p:cNvPr>
          <p:cNvSpPr/>
          <p:nvPr/>
        </p:nvSpPr>
        <p:spPr>
          <a:xfrm>
            <a:off x="2725001" y="2739240"/>
            <a:ext cx="270405" cy="337875"/>
          </a:xfrm>
          <a:custGeom>
            <a:avLst/>
            <a:gdLst>
              <a:gd name="connsiteX0" fmla="*/ 24633 w 49171"/>
              <a:gd name="connsiteY0" fmla="*/ 0 h 61440"/>
              <a:gd name="connsiteX1" fmla="*/ 0 w 49171"/>
              <a:gd name="connsiteY1" fmla="*/ 50217 h 61440"/>
              <a:gd name="connsiteX2" fmla="*/ 19497 w 49171"/>
              <a:gd name="connsiteY2" fmla="*/ 39946 h 61440"/>
              <a:gd name="connsiteX3" fmla="*/ 22541 w 49171"/>
              <a:gd name="connsiteY3" fmla="*/ 61440 h 61440"/>
              <a:gd name="connsiteX4" fmla="*/ 49171 w 49171"/>
              <a:gd name="connsiteY4" fmla="*/ 5136 h 61440"/>
              <a:gd name="connsiteX5" fmla="*/ 24633 w 49171"/>
              <a:gd name="connsiteY5" fmla="*/ 0 h 6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171" h="61440">
                <a:moveTo>
                  <a:pt x="24633" y="0"/>
                </a:moveTo>
                <a:lnTo>
                  <a:pt x="0" y="50217"/>
                </a:lnTo>
                <a:lnTo>
                  <a:pt x="19497" y="39946"/>
                </a:lnTo>
                <a:lnTo>
                  <a:pt x="22541" y="61440"/>
                </a:lnTo>
                <a:lnTo>
                  <a:pt x="49171" y="5136"/>
                </a:lnTo>
                <a:lnTo>
                  <a:pt x="24633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pPr defTabSz="685663"/>
            <a:endParaRPr lang="en-US" sz="1350">
              <a:solidFill>
                <a:srgbClr val="999999"/>
              </a:solidFill>
              <a:latin typeface="Calibri" panose="020F0502020204030204"/>
            </a:endParaRPr>
          </a:p>
        </p:txBody>
      </p:sp>
      <p:sp>
        <p:nvSpPr>
          <p:cNvPr id="3732" name="Freeform 3731">
            <a:extLst>
              <a:ext uri="{FF2B5EF4-FFF2-40B4-BE49-F238E27FC236}">
                <a16:creationId xmlns:a16="http://schemas.microsoft.com/office/drawing/2014/main" id="{E8B9092A-D4FA-754F-80A2-89017D2EEC54}"/>
              </a:ext>
            </a:extLst>
          </p:cNvPr>
          <p:cNvSpPr/>
          <p:nvPr/>
        </p:nvSpPr>
        <p:spPr>
          <a:xfrm>
            <a:off x="3028878" y="2739240"/>
            <a:ext cx="270405" cy="337875"/>
          </a:xfrm>
          <a:custGeom>
            <a:avLst/>
            <a:gdLst>
              <a:gd name="connsiteX0" fmla="*/ 24633 w 49171"/>
              <a:gd name="connsiteY0" fmla="*/ 0 h 61440"/>
              <a:gd name="connsiteX1" fmla="*/ 49171 w 49171"/>
              <a:gd name="connsiteY1" fmla="*/ 50217 h 61440"/>
              <a:gd name="connsiteX2" fmla="*/ 29674 w 49171"/>
              <a:gd name="connsiteY2" fmla="*/ 39946 h 61440"/>
              <a:gd name="connsiteX3" fmla="*/ 26631 w 49171"/>
              <a:gd name="connsiteY3" fmla="*/ 61440 h 61440"/>
              <a:gd name="connsiteX4" fmla="*/ 0 w 49171"/>
              <a:gd name="connsiteY4" fmla="*/ 5136 h 61440"/>
              <a:gd name="connsiteX5" fmla="*/ 24633 w 49171"/>
              <a:gd name="connsiteY5" fmla="*/ 0 h 6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171" h="61440">
                <a:moveTo>
                  <a:pt x="24633" y="0"/>
                </a:moveTo>
                <a:lnTo>
                  <a:pt x="49171" y="50217"/>
                </a:lnTo>
                <a:lnTo>
                  <a:pt x="29674" y="39946"/>
                </a:lnTo>
                <a:lnTo>
                  <a:pt x="26631" y="61440"/>
                </a:lnTo>
                <a:lnTo>
                  <a:pt x="0" y="5136"/>
                </a:lnTo>
                <a:lnTo>
                  <a:pt x="24633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pPr defTabSz="685663"/>
            <a:endParaRPr lang="en-US" sz="1350">
              <a:solidFill>
                <a:srgbClr val="999999"/>
              </a:solidFill>
              <a:latin typeface="Calibri" panose="020F0502020204030204"/>
            </a:endParaRPr>
          </a:p>
        </p:txBody>
      </p:sp>
      <p:sp>
        <p:nvSpPr>
          <p:cNvPr id="3733" name="Freeform 3732">
            <a:extLst>
              <a:ext uri="{FF2B5EF4-FFF2-40B4-BE49-F238E27FC236}">
                <a16:creationId xmlns:a16="http://schemas.microsoft.com/office/drawing/2014/main" id="{06F5A061-F5E7-FC48-8E2F-E344D5A5C79F}"/>
              </a:ext>
            </a:extLst>
          </p:cNvPr>
          <p:cNvSpPr/>
          <p:nvPr/>
        </p:nvSpPr>
        <p:spPr>
          <a:xfrm>
            <a:off x="2792465" y="2391951"/>
            <a:ext cx="439351" cy="439347"/>
          </a:xfrm>
          <a:custGeom>
            <a:avLst/>
            <a:gdLst>
              <a:gd name="connsiteX0" fmla="*/ 79892 w 79893"/>
              <a:gd name="connsiteY0" fmla="*/ 39660 h 79892"/>
              <a:gd name="connsiteX1" fmla="*/ 40232 w 79893"/>
              <a:gd name="connsiteY1" fmla="*/ 79891 h 79892"/>
              <a:gd name="connsiteX2" fmla="*/ 1 w 79893"/>
              <a:gd name="connsiteY2" fmla="*/ 40222 h 79892"/>
              <a:gd name="connsiteX3" fmla="*/ 39662 w 79893"/>
              <a:gd name="connsiteY3" fmla="*/ 0 h 79892"/>
              <a:gd name="connsiteX4" fmla="*/ 40422 w 79893"/>
              <a:gd name="connsiteY4" fmla="*/ 0 h 79892"/>
              <a:gd name="connsiteX5" fmla="*/ 79892 w 79893"/>
              <a:gd name="connsiteY5" fmla="*/ 39660 h 79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893" h="79892">
                <a:moveTo>
                  <a:pt x="79892" y="39660"/>
                </a:moveTo>
                <a:cubicBezTo>
                  <a:pt x="80044" y="61726"/>
                  <a:pt x="62288" y="79730"/>
                  <a:pt x="40232" y="79891"/>
                </a:cubicBezTo>
                <a:cubicBezTo>
                  <a:pt x="18167" y="80044"/>
                  <a:pt x="163" y="62287"/>
                  <a:pt x="1" y="40222"/>
                </a:cubicBezTo>
                <a:cubicBezTo>
                  <a:pt x="-151" y="18166"/>
                  <a:pt x="17606" y="152"/>
                  <a:pt x="39662" y="0"/>
                </a:cubicBezTo>
                <a:cubicBezTo>
                  <a:pt x="39918" y="0"/>
                  <a:pt x="40165" y="0"/>
                  <a:pt x="40422" y="0"/>
                </a:cubicBezTo>
                <a:cubicBezTo>
                  <a:pt x="62183" y="257"/>
                  <a:pt x="79740" y="17890"/>
                  <a:pt x="79892" y="39660"/>
                </a:cubicBezTo>
                <a:close/>
              </a:path>
            </a:pathLst>
          </a:custGeom>
          <a:solidFill>
            <a:schemeClr val="accent2"/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pPr defTabSz="685663"/>
            <a:endParaRPr lang="en-US" sz="1350">
              <a:solidFill>
                <a:srgbClr val="999999"/>
              </a:solidFill>
              <a:latin typeface="Calibri" panose="020F0502020204030204"/>
            </a:endParaRPr>
          </a:p>
        </p:txBody>
      </p:sp>
      <p:sp>
        <p:nvSpPr>
          <p:cNvPr id="3734" name="Freeform 3733">
            <a:extLst>
              <a:ext uri="{FF2B5EF4-FFF2-40B4-BE49-F238E27FC236}">
                <a16:creationId xmlns:a16="http://schemas.microsoft.com/office/drawing/2014/main" id="{FFDA23CE-127F-3643-B69D-94D19F2B7E97}"/>
              </a:ext>
            </a:extLst>
          </p:cNvPr>
          <p:cNvSpPr/>
          <p:nvPr/>
        </p:nvSpPr>
        <p:spPr>
          <a:xfrm>
            <a:off x="2849877" y="2453144"/>
            <a:ext cx="313815" cy="313814"/>
          </a:xfrm>
          <a:custGeom>
            <a:avLst/>
            <a:gdLst>
              <a:gd name="connsiteX0" fmla="*/ 57065 w 57065"/>
              <a:gd name="connsiteY0" fmla="*/ 28533 h 57065"/>
              <a:gd name="connsiteX1" fmla="*/ 28533 w 57065"/>
              <a:gd name="connsiteY1" fmla="*/ 57065 h 57065"/>
              <a:gd name="connsiteX2" fmla="*/ 0 w 57065"/>
              <a:gd name="connsiteY2" fmla="*/ 28533 h 57065"/>
              <a:gd name="connsiteX3" fmla="*/ 28533 w 57065"/>
              <a:gd name="connsiteY3" fmla="*/ 0 h 57065"/>
              <a:gd name="connsiteX4" fmla="*/ 57065 w 57065"/>
              <a:gd name="connsiteY4" fmla="*/ 28533 h 57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065" h="57065">
                <a:moveTo>
                  <a:pt x="57065" y="28533"/>
                </a:moveTo>
                <a:cubicBezTo>
                  <a:pt x="57065" y="44292"/>
                  <a:pt x="44292" y="57065"/>
                  <a:pt x="28533" y="57065"/>
                </a:cubicBezTo>
                <a:cubicBezTo>
                  <a:pt x="12773" y="57065"/>
                  <a:pt x="0" y="44292"/>
                  <a:pt x="0" y="28533"/>
                </a:cubicBezTo>
                <a:cubicBezTo>
                  <a:pt x="0" y="12773"/>
                  <a:pt x="12773" y="0"/>
                  <a:pt x="28533" y="0"/>
                </a:cubicBezTo>
                <a:cubicBezTo>
                  <a:pt x="44292" y="0"/>
                  <a:pt x="57065" y="12773"/>
                  <a:pt x="57065" y="28533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pPr algn="ctr" defTabSz="685663"/>
            <a:endParaRPr lang="en-US" sz="1050">
              <a:solidFill>
                <a:srgbClr val="FFFFFF"/>
              </a:solidFill>
              <a:latin typeface="Poppins Medium" pitchFamily="2" charset="77"/>
              <a:cs typeface="Poppins Medium" pitchFamily="2" charset="77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B2E2FAEF-AF40-C244-B098-CD56D551E39D}"/>
              </a:ext>
            </a:extLst>
          </p:cNvPr>
          <p:cNvGrpSpPr/>
          <p:nvPr/>
        </p:nvGrpSpPr>
        <p:grpSpPr>
          <a:xfrm>
            <a:off x="3418335" y="1285065"/>
            <a:ext cx="5182552" cy="1032630"/>
            <a:chOff x="12981432" y="4779320"/>
            <a:chExt cx="9664137" cy="2753674"/>
          </a:xfrm>
        </p:grpSpPr>
        <p:sp>
          <p:nvSpPr>
            <p:cNvPr id="3740" name="CuadroTexto 395">
              <a:extLst>
                <a:ext uri="{FF2B5EF4-FFF2-40B4-BE49-F238E27FC236}">
                  <a16:creationId xmlns:a16="http://schemas.microsoft.com/office/drawing/2014/main" id="{33861D14-2264-0042-A098-DF954B1CDAD6}"/>
                </a:ext>
              </a:extLst>
            </p:cNvPr>
            <p:cNvSpPr txBox="1"/>
            <p:nvPr/>
          </p:nvSpPr>
          <p:spPr>
            <a:xfrm>
              <a:off x="13010003" y="4779320"/>
              <a:ext cx="4896380" cy="738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663"/>
              <a:r>
                <a:rPr lang="en-US" sz="1200" b="1" dirty="0">
                  <a:solidFill>
                    <a:srgbClr val="374556"/>
                  </a:solidFill>
                  <a:latin typeface="Poppins Medium" pitchFamily="2" charset="77"/>
                  <a:ea typeface="Lato Semibold" panose="020F0502020204030203" pitchFamily="34" charset="0"/>
                  <a:cs typeface="Poppins Medium" pitchFamily="2" charset="77"/>
                </a:rPr>
                <a:t>ISO 30415</a:t>
              </a:r>
            </a:p>
          </p:txBody>
        </p:sp>
        <p:sp>
          <p:nvSpPr>
            <p:cNvPr id="3741" name="Rectangle 56">
              <a:extLst>
                <a:ext uri="{FF2B5EF4-FFF2-40B4-BE49-F238E27FC236}">
                  <a16:creationId xmlns:a16="http://schemas.microsoft.com/office/drawing/2014/main" id="{35F1C7EF-065E-124D-990D-316E7C400300}"/>
                </a:ext>
              </a:extLst>
            </p:cNvPr>
            <p:cNvSpPr/>
            <p:nvPr/>
          </p:nvSpPr>
          <p:spPr>
            <a:xfrm>
              <a:off x="12981432" y="5378564"/>
              <a:ext cx="9664137" cy="2154430"/>
            </a:xfrm>
            <a:prstGeom prst="rect">
              <a:avLst/>
            </a:prstGeom>
          </p:spPr>
          <p:txBody>
            <a:bodyPr wrap="square" lIns="68580" tIns="34290" rIns="68580" bIns="34290" anchor="t">
              <a:spAutoFit/>
            </a:bodyPr>
            <a:lstStyle/>
            <a:p>
              <a:pPr defTabSz="685663"/>
              <a:r>
                <a:rPr lang="en-US" sz="1200" dirty="0">
                  <a:solidFill>
                    <a:srgbClr val="4C4E4E"/>
                  </a:solidFill>
                </a:rPr>
                <a:t>Corso di </a:t>
              </a:r>
              <a:r>
                <a:rPr lang="en-US" sz="1200" dirty="0" err="1">
                  <a:solidFill>
                    <a:srgbClr val="4C4E4E"/>
                  </a:solidFill>
                </a:rPr>
                <a:t>apprendimento</a:t>
              </a:r>
              <a:r>
                <a:rPr lang="en-US" sz="1200" dirty="0">
                  <a:solidFill>
                    <a:srgbClr val="4C4E4E"/>
                  </a:solidFill>
                </a:rPr>
                <a:t> </a:t>
              </a:r>
              <a:r>
                <a:rPr lang="en-US" sz="1200" dirty="0" err="1">
                  <a:solidFill>
                    <a:srgbClr val="4C4E4E"/>
                  </a:solidFill>
                </a:rPr>
                <a:t>della</a:t>
              </a:r>
              <a:r>
                <a:rPr lang="en-US" sz="1200" dirty="0">
                  <a:solidFill>
                    <a:srgbClr val="4C4E4E"/>
                  </a:solidFill>
                </a:rPr>
                <a:t> Linea </a:t>
              </a:r>
              <a:r>
                <a:rPr lang="en-US" sz="1200" dirty="0" err="1">
                  <a:solidFill>
                    <a:srgbClr val="4C4E4E"/>
                  </a:solidFill>
                </a:rPr>
                <a:t>Guida</a:t>
              </a:r>
              <a:r>
                <a:rPr lang="en-US" sz="1200" dirty="0">
                  <a:solidFill>
                    <a:srgbClr val="4C4E4E"/>
                  </a:solidFill>
                </a:rPr>
                <a:t> e </a:t>
              </a:r>
              <a:r>
                <a:rPr lang="en-US" sz="1200" dirty="0" err="1">
                  <a:solidFill>
                    <a:srgbClr val="4C4E4E"/>
                  </a:solidFill>
                </a:rPr>
                <a:t>descrizione</a:t>
              </a:r>
              <a:r>
                <a:rPr lang="en-US" sz="1200" dirty="0">
                  <a:solidFill>
                    <a:srgbClr val="4C4E4E"/>
                  </a:solidFill>
                </a:rPr>
                <a:t> del </a:t>
              </a:r>
              <a:r>
                <a:rPr lang="en-US" sz="1200" dirty="0" err="1">
                  <a:solidFill>
                    <a:srgbClr val="4C4E4E"/>
                  </a:solidFill>
                </a:rPr>
                <a:t>contesto</a:t>
              </a:r>
              <a:r>
                <a:rPr lang="en-US" sz="1200" dirty="0">
                  <a:solidFill>
                    <a:srgbClr val="4C4E4E"/>
                  </a:solidFill>
                </a:rPr>
                <a:t> </a:t>
              </a:r>
              <a:r>
                <a:rPr lang="en-US" sz="1200" dirty="0" err="1">
                  <a:solidFill>
                    <a:srgbClr val="4C4E4E"/>
                  </a:solidFill>
                </a:rPr>
                <a:t>sulla</a:t>
              </a:r>
              <a:r>
                <a:rPr lang="en-US" sz="1200" dirty="0">
                  <a:solidFill>
                    <a:srgbClr val="4C4E4E"/>
                  </a:solidFill>
                </a:rPr>
                <a:t> </a:t>
              </a:r>
              <a:r>
                <a:rPr lang="en-US" sz="1200" dirty="0" err="1">
                  <a:solidFill>
                    <a:srgbClr val="4C4E4E"/>
                  </a:solidFill>
                </a:rPr>
                <a:t>tematica</a:t>
              </a:r>
              <a:r>
                <a:rPr lang="en-US" sz="1200" dirty="0">
                  <a:solidFill>
                    <a:srgbClr val="4C4E4E"/>
                  </a:solidFill>
                </a:rPr>
                <a:t>;</a:t>
              </a:r>
            </a:p>
            <a:p>
              <a:pPr marL="214313" indent="-214313" defTabSz="685663">
                <a:buFontTx/>
                <a:buChar char="-"/>
              </a:pPr>
              <a:r>
                <a:rPr lang="en-US" sz="1200" dirty="0" err="1">
                  <a:solidFill>
                    <a:srgbClr val="4C4E4E"/>
                  </a:solidFill>
                </a:rPr>
                <a:t>corso</a:t>
              </a:r>
              <a:r>
                <a:rPr lang="en-US" sz="1200" dirty="0">
                  <a:solidFill>
                    <a:srgbClr val="4C4E4E"/>
                  </a:solidFill>
                </a:rPr>
                <a:t> base: </a:t>
              </a:r>
              <a:r>
                <a:rPr lang="en-US" sz="1200" dirty="0" err="1">
                  <a:solidFill>
                    <a:srgbClr val="4C4E4E"/>
                  </a:solidFill>
                </a:rPr>
                <a:t>durata</a:t>
              </a:r>
              <a:r>
                <a:rPr lang="en-US" sz="1200" dirty="0">
                  <a:solidFill>
                    <a:srgbClr val="4C4E4E"/>
                  </a:solidFill>
                </a:rPr>
                <a:t> 8 ore </a:t>
              </a:r>
            </a:p>
            <a:p>
              <a:pPr marL="214313" indent="-214313" defTabSz="685663">
                <a:buFontTx/>
                <a:buChar char="-"/>
              </a:pPr>
              <a:r>
                <a:rPr lang="en-US" sz="1200" dirty="0">
                  <a:solidFill>
                    <a:srgbClr val="4C4E4E"/>
                  </a:solidFill>
                </a:rPr>
                <a:t>virtual learning o in </a:t>
              </a:r>
              <a:r>
                <a:rPr lang="en-US" sz="1200" dirty="0" err="1">
                  <a:solidFill>
                    <a:srgbClr val="4C4E4E"/>
                  </a:solidFill>
                </a:rPr>
                <a:t>presenza</a:t>
              </a:r>
              <a:r>
                <a:rPr lang="en-US" sz="1200" dirty="0">
                  <a:solidFill>
                    <a:srgbClr val="4C4E4E"/>
                  </a:solidFill>
                </a:rPr>
                <a:t> (</a:t>
              </a:r>
              <a:r>
                <a:rPr lang="en-US" sz="1200" dirty="0" err="1">
                  <a:solidFill>
                    <a:srgbClr val="4C4E4E"/>
                  </a:solidFill>
                </a:rPr>
                <a:t>anche</a:t>
              </a:r>
              <a:r>
                <a:rPr lang="en-US" sz="1200" dirty="0">
                  <a:solidFill>
                    <a:srgbClr val="4C4E4E"/>
                  </a:solidFill>
                </a:rPr>
                <a:t> </a:t>
              </a:r>
              <a:r>
                <a:rPr lang="en-US" sz="1200" dirty="0" err="1">
                  <a:solidFill>
                    <a:srgbClr val="4C4E4E"/>
                  </a:solidFill>
                </a:rPr>
                <a:t>presso</a:t>
              </a:r>
              <a:r>
                <a:rPr lang="en-US" sz="1200" dirty="0">
                  <a:solidFill>
                    <a:srgbClr val="4C4E4E"/>
                  </a:solidFill>
                </a:rPr>
                <a:t> le </a:t>
              </a:r>
              <a:r>
                <a:rPr lang="en-US" sz="1200" dirty="0" err="1">
                  <a:solidFill>
                    <a:srgbClr val="4C4E4E"/>
                  </a:solidFill>
                </a:rPr>
                <a:t>strutture</a:t>
              </a:r>
              <a:r>
                <a:rPr lang="en-US" sz="1200" dirty="0">
                  <a:solidFill>
                    <a:srgbClr val="4C4E4E"/>
                  </a:solidFill>
                </a:rPr>
                <a:t> del </a:t>
              </a:r>
              <a:r>
                <a:rPr lang="en-US" sz="1200" dirty="0" err="1">
                  <a:solidFill>
                    <a:srgbClr val="4C4E4E"/>
                  </a:solidFill>
                </a:rPr>
                <a:t>cliente</a:t>
              </a:r>
              <a:r>
                <a:rPr lang="en-US" sz="1200" dirty="0">
                  <a:solidFill>
                    <a:srgbClr val="4C4E4E"/>
                  </a:solidFill>
                </a:rPr>
                <a:t>)</a:t>
              </a:r>
            </a:p>
          </p:txBody>
        </p:sp>
      </p:grpSp>
      <p:grpSp>
        <p:nvGrpSpPr>
          <p:cNvPr id="3742" name="Group 3741">
            <a:extLst>
              <a:ext uri="{FF2B5EF4-FFF2-40B4-BE49-F238E27FC236}">
                <a16:creationId xmlns:a16="http://schemas.microsoft.com/office/drawing/2014/main" id="{AB47CE57-0F14-4347-88C2-17E0866E2658}"/>
              </a:ext>
            </a:extLst>
          </p:cNvPr>
          <p:cNvGrpSpPr/>
          <p:nvPr/>
        </p:nvGrpSpPr>
        <p:grpSpPr>
          <a:xfrm>
            <a:off x="3418335" y="2379712"/>
            <a:ext cx="5457308" cy="1194212"/>
            <a:chOff x="12981432" y="4779320"/>
            <a:chExt cx="9664137" cy="3184561"/>
          </a:xfrm>
        </p:grpSpPr>
        <p:sp>
          <p:nvSpPr>
            <p:cNvPr id="3743" name="CuadroTexto 395">
              <a:extLst>
                <a:ext uri="{FF2B5EF4-FFF2-40B4-BE49-F238E27FC236}">
                  <a16:creationId xmlns:a16="http://schemas.microsoft.com/office/drawing/2014/main" id="{3B2B05EB-578C-C841-973A-B62BBDB9B6FD}"/>
                </a:ext>
              </a:extLst>
            </p:cNvPr>
            <p:cNvSpPr txBox="1"/>
            <p:nvPr/>
          </p:nvSpPr>
          <p:spPr>
            <a:xfrm>
              <a:off x="13010003" y="4779320"/>
              <a:ext cx="4896380" cy="738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663"/>
              <a:r>
                <a:rPr lang="en-US" sz="1200" b="1" dirty="0">
                  <a:solidFill>
                    <a:srgbClr val="4C4E4E"/>
                  </a:solidFill>
                </a:rPr>
                <a:t>UNI </a:t>
              </a:r>
              <a:r>
                <a:rPr lang="en-US" sz="1200" b="1" dirty="0" err="1">
                  <a:solidFill>
                    <a:srgbClr val="4C4E4E"/>
                  </a:solidFill>
                </a:rPr>
                <a:t>PdR</a:t>
              </a:r>
              <a:r>
                <a:rPr lang="en-US" sz="1200" b="1" dirty="0">
                  <a:solidFill>
                    <a:srgbClr val="4C4E4E"/>
                  </a:solidFill>
                </a:rPr>
                <a:t> 125:2022</a:t>
              </a:r>
            </a:p>
          </p:txBody>
        </p:sp>
        <p:sp>
          <p:nvSpPr>
            <p:cNvPr id="3744" name="Rectangle 56">
              <a:extLst>
                <a:ext uri="{FF2B5EF4-FFF2-40B4-BE49-F238E27FC236}">
                  <a16:creationId xmlns:a16="http://schemas.microsoft.com/office/drawing/2014/main" id="{E41B1FC3-03E0-074A-B5C6-D08FCE3BEE49}"/>
                </a:ext>
              </a:extLst>
            </p:cNvPr>
            <p:cNvSpPr/>
            <p:nvPr/>
          </p:nvSpPr>
          <p:spPr>
            <a:xfrm>
              <a:off x="12981432" y="5378562"/>
              <a:ext cx="9664137" cy="2585319"/>
            </a:xfrm>
            <a:prstGeom prst="rect">
              <a:avLst/>
            </a:prstGeom>
          </p:spPr>
          <p:txBody>
            <a:bodyPr wrap="square" lIns="68580" tIns="34290" rIns="68580" bIns="34290" anchor="t">
              <a:spAutoFit/>
            </a:bodyPr>
            <a:lstStyle/>
            <a:p>
              <a:pPr defTabSz="685663"/>
              <a:r>
                <a:rPr lang="en-US" sz="1200" dirty="0">
                  <a:solidFill>
                    <a:srgbClr val="4C4E4E"/>
                  </a:solidFill>
                </a:rPr>
                <a:t>Corso di </a:t>
              </a:r>
              <a:r>
                <a:rPr lang="en-US" sz="1200" dirty="0" err="1">
                  <a:solidFill>
                    <a:srgbClr val="4C4E4E"/>
                  </a:solidFill>
                </a:rPr>
                <a:t>apprendimento</a:t>
              </a:r>
              <a:r>
                <a:rPr lang="en-US" sz="1200" dirty="0">
                  <a:solidFill>
                    <a:srgbClr val="4C4E4E"/>
                  </a:solidFill>
                </a:rPr>
                <a:t> </a:t>
              </a:r>
              <a:r>
                <a:rPr lang="en-US" sz="1200" dirty="0" err="1">
                  <a:solidFill>
                    <a:srgbClr val="4C4E4E"/>
                  </a:solidFill>
                </a:rPr>
                <a:t>della</a:t>
              </a:r>
              <a:r>
                <a:rPr lang="en-US" sz="1200" dirty="0">
                  <a:solidFill>
                    <a:srgbClr val="4C4E4E"/>
                  </a:solidFill>
                </a:rPr>
                <a:t> </a:t>
              </a:r>
              <a:r>
                <a:rPr lang="en-US" sz="1200" dirty="0" err="1">
                  <a:solidFill>
                    <a:srgbClr val="4C4E4E"/>
                  </a:solidFill>
                </a:rPr>
                <a:t>Prassi</a:t>
              </a:r>
              <a:r>
                <a:rPr lang="en-US" sz="1200" dirty="0">
                  <a:solidFill>
                    <a:srgbClr val="4C4E4E"/>
                  </a:solidFill>
                </a:rPr>
                <a:t> di </a:t>
              </a:r>
              <a:r>
                <a:rPr lang="en-US" sz="1200" dirty="0" err="1">
                  <a:solidFill>
                    <a:srgbClr val="4C4E4E"/>
                  </a:solidFill>
                </a:rPr>
                <a:t>Riferimento</a:t>
              </a:r>
              <a:r>
                <a:rPr lang="en-US" sz="1200" dirty="0">
                  <a:solidFill>
                    <a:srgbClr val="4C4E4E"/>
                  </a:solidFill>
                </a:rPr>
                <a:t> con </a:t>
              </a:r>
              <a:r>
                <a:rPr lang="en-US" sz="1200" dirty="0" err="1">
                  <a:solidFill>
                    <a:srgbClr val="4C4E4E"/>
                  </a:solidFill>
                </a:rPr>
                <a:t>descrizione</a:t>
              </a:r>
              <a:r>
                <a:rPr lang="en-US" sz="1200" dirty="0">
                  <a:solidFill>
                    <a:srgbClr val="4C4E4E"/>
                  </a:solidFill>
                </a:rPr>
                <a:t> </a:t>
              </a:r>
              <a:r>
                <a:rPr lang="en-US" sz="1200" dirty="0" err="1">
                  <a:solidFill>
                    <a:srgbClr val="4C4E4E"/>
                  </a:solidFill>
                </a:rPr>
                <a:t>dello</a:t>
              </a:r>
              <a:r>
                <a:rPr lang="en-US" sz="1200" dirty="0">
                  <a:solidFill>
                    <a:srgbClr val="4C4E4E"/>
                  </a:solidFill>
                </a:rPr>
                <a:t> scenario Nazionale e </a:t>
              </a:r>
              <a:r>
                <a:rPr lang="en-US" sz="1200" dirty="0" err="1">
                  <a:solidFill>
                    <a:srgbClr val="4C4E4E"/>
                  </a:solidFill>
                </a:rPr>
                <a:t>della</a:t>
              </a:r>
              <a:r>
                <a:rPr lang="en-US" sz="1200" dirty="0">
                  <a:solidFill>
                    <a:srgbClr val="4C4E4E"/>
                  </a:solidFill>
                </a:rPr>
                <a:t> </a:t>
              </a:r>
              <a:r>
                <a:rPr lang="en-US" sz="1200" dirty="0" err="1">
                  <a:solidFill>
                    <a:srgbClr val="4C4E4E"/>
                  </a:solidFill>
                </a:rPr>
                <a:t>relazione</a:t>
              </a:r>
              <a:r>
                <a:rPr lang="en-US" sz="1200" dirty="0">
                  <a:solidFill>
                    <a:srgbClr val="4C4E4E"/>
                  </a:solidFill>
                </a:rPr>
                <a:t> con la </a:t>
              </a:r>
              <a:r>
                <a:rPr lang="en-US" sz="1200" dirty="0" err="1">
                  <a:solidFill>
                    <a:srgbClr val="4C4E4E"/>
                  </a:solidFill>
                </a:rPr>
                <a:t>Missione</a:t>
              </a:r>
              <a:r>
                <a:rPr lang="en-US" sz="1200" dirty="0">
                  <a:solidFill>
                    <a:srgbClr val="4C4E4E"/>
                  </a:solidFill>
                </a:rPr>
                <a:t> N.5 del PNRR:</a:t>
              </a:r>
            </a:p>
            <a:p>
              <a:pPr marL="214313" indent="-214313" defTabSz="685663">
                <a:buFontTx/>
                <a:buChar char="-"/>
              </a:pPr>
              <a:r>
                <a:rPr lang="en-US" sz="1200" dirty="0">
                  <a:solidFill>
                    <a:srgbClr val="4C4E4E"/>
                  </a:solidFill>
                </a:rPr>
                <a:t> </a:t>
              </a:r>
              <a:r>
                <a:rPr lang="en-US" sz="1200" dirty="0" err="1">
                  <a:solidFill>
                    <a:srgbClr val="4C4E4E"/>
                  </a:solidFill>
                </a:rPr>
                <a:t>corso</a:t>
              </a:r>
              <a:r>
                <a:rPr lang="en-US" sz="1200" dirty="0">
                  <a:solidFill>
                    <a:srgbClr val="4C4E4E"/>
                  </a:solidFill>
                </a:rPr>
                <a:t> base: </a:t>
              </a:r>
              <a:r>
                <a:rPr lang="en-US" sz="1200" dirty="0" err="1">
                  <a:solidFill>
                    <a:srgbClr val="4C4E4E"/>
                  </a:solidFill>
                </a:rPr>
                <a:t>durata</a:t>
              </a:r>
              <a:r>
                <a:rPr lang="en-US" sz="1200" dirty="0">
                  <a:solidFill>
                    <a:srgbClr val="4C4E4E"/>
                  </a:solidFill>
                </a:rPr>
                <a:t>  8 ore </a:t>
              </a:r>
            </a:p>
            <a:p>
              <a:pPr marL="214313" indent="-214313" defTabSz="685663">
                <a:buFontTx/>
                <a:buChar char="-"/>
              </a:pPr>
              <a:r>
                <a:rPr lang="en-US" sz="1200" dirty="0">
                  <a:solidFill>
                    <a:srgbClr val="4C4E4E"/>
                  </a:solidFill>
                </a:rPr>
                <a:t>virtual learning o in </a:t>
              </a:r>
              <a:r>
                <a:rPr lang="en-US" sz="1200" dirty="0" err="1">
                  <a:solidFill>
                    <a:srgbClr val="4C4E4E"/>
                  </a:solidFill>
                </a:rPr>
                <a:t>presenza</a:t>
              </a:r>
              <a:r>
                <a:rPr lang="en-US" sz="1200" dirty="0">
                  <a:solidFill>
                    <a:srgbClr val="4C4E4E"/>
                  </a:solidFill>
                </a:rPr>
                <a:t> (</a:t>
              </a:r>
              <a:r>
                <a:rPr lang="en-US" sz="1200" dirty="0" err="1">
                  <a:solidFill>
                    <a:srgbClr val="4C4E4E"/>
                  </a:solidFill>
                </a:rPr>
                <a:t>anche</a:t>
              </a:r>
              <a:r>
                <a:rPr lang="en-US" sz="1200" dirty="0">
                  <a:solidFill>
                    <a:srgbClr val="4C4E4E"/>
                  </a:solidFill>
                </a:rPr>
                <a:t> </a:t>
              </a:r>
              <a:r>
                <a:rPr lang="en-US" sz="1200" dirty="0" err="1">
                  <a:solidFill>
                    <a:srgbClr val="4C4E4E"/>
                  </a:solidFill>
                </a:rPr>
                <a:t>presso</a:t>
              </a:r>
              <a:r>
                <a:rPr lang="en-US" sz="1200" dirty="0">
                  <a:solidFill>
                    <a:srgbClr val="4C4E4E"/>
                  </a:solidFill>
                </a:rPr>
                <a:t> le </a:t>
              </a:r>
              <a:r>
                <a:rPr lang="en-US" sz="1200" dirty="0" err="1">
                  <a:solidFill>
                    <a:srgbClr val="4C4E4E"/>
                  </a:solidFill>
                </a:rPr>
                <a:t>strutture</a:t>
              </a:r>
              <a:r>
                <a:rPr lang="en-US" sz="1200" dirty="0">
                  <a:solidFill>
                    <a:srgbClr val="4C4E4E"/>
                  </a:solidFill>
                </a:rPr>
                <a:t> del </a:t>
              </a:r>
              <a:r>
                <a:rPr lang="en-US" sz="1200" dirty="0" err="1">
                  <a:solidFill>
                    <a:srgbClr val="4C4E4E"/>
                  </a:solidFill>
                </a:rPr>
                <a:t>cliente</a:t>
              </a:r>
              <a:r>
                <a:rPr lang="en-US" sz="1200" dirty="0">
                  <a:solidFill>
                    <a:srgbClr val="4C4E4E"/>
                  </a:solidFill>
                </a:rPr>
                <a:t>)</a:t>
              </a:r>
            </a:p>
            <a:p>
              <a:pPr marL="214313" indent="-214313" defTabSz="685663">
                <a:buFontTx/>
                <a:buChar char="-"/>
              </a:pPr>
              <a:endParaRPr lang="en-US" sz="1050" dirty="0">
                <a:solidFill>
                  <a:srgbClr val="999999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</p:grp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DE864C-02FE-454E-A526-CD1722C26E5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it-IT" dirty="0"/>
              <a:t>FORMAZIONE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2325EDDB-1C45-440F-B5BF-6F4BF38BDC04}"/>
              </a:ext>
            </a:extLst>
          </p:cNvPr>
          <p:cNvSpPr txBox="1"/>
          <p:nvPr/>
        </p:nvSpPr>
        <p:spPr>
          <a:xfrm>
            <a:off x="1299459" y="3813338"/>
            <a:ext cx="722831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defTabSz="685663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rgbClr val="4C4E4E"/>
                </a:solidFill>
              </a:rPr>
              <a:t>Lo sviluppo di un </a:t>
            </a:r>
            <a:r>
              <a:rPr lang="it-IT" sz="1400" b="1" dirty="0">
                <a:solidFill>
                  <a:srgbClr val="4C4E4E"/>
                </a:solidFill>
              </a:rPr>
              <a:t>SISTEMA DI GESTIONE </a:t>
            </a:r>
            <a:r>
              <a:rPr lang="it-IT" sz="1400" dirty="0">
                <a:solidFill>
                  <a:srgbClr val="4C4E4E"/>
                </a:solidFill>
              </a:rPr>
              <a:t>in accordo alla </a:t>
            </a:r>
            <a:r>
              <a:rPr lang="it-IT" sz="1400" b="1" dirty="0">
                <a:solidFill>
                  <a:srgbClr val="4C4E4E"/>
                </a:solidFill>
              </a:rPr>
              <a:t>UNI </a:t>
            </a:r>
            <a:r>
              <a:rPr lang="it-IT" sz="1400" b="1" dirty="0" err="1">
                <a:solidFill>
                  <a:srgbClr val="4C4E4E"/>
                </a:solidFill>
              </a:rPr>
              <a:t>PdR</a:t>
            </a:r>
            <a:r>
              <a:rPr lang="it-IT" sz="1400" b="1" dirty="0">
                <a:solidFill>
                  <a:srgbClr val="4C4E4E"/>
                </a:solidFill>
              </a:rPr>
              <a:t> 125:2022 </a:t>
            </a:r>
            <a:r>
              <a:rPr lang="it-IT" sz="1400" dirty="0">
                <a:solidFill>
                  <a:srgbClr val="4C4E4E"/>
                </a:solidFill>
              </a:rPr>
              <a:t>sulla parità di genere in azienda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3D7462B4-8B15-4A3E-97AE-5FCC566AAC5F}"/>
              </a:ext>
            </a:extLst>
          </p:cNvPr>
          <p:cNvSpPr txBox="1"/>
          <p:nvPr/>
        </p:nvSpPr>
        <p:spPr>
          <a:xfrm>
            <a:off x="1334546" y="4396117"/>
            <a:ext cx="754109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defTabSz="685663">
              <a:buFont typeface="Arial" panose="020B0604020202020204" pitchFamily="34" charset="0"/>
              <a:buChar char="•"/>
            </a:pPr>
            <a:r>
              <a:rPr lang="it-IT" sz="1400" b="1" dirty="0">
                <a:solidFill>
                  <a:srgbClr val="4C4E4E"/>
                </a:solidFill>
              </a:rPr>
              <a:t>L'AUDIT INTERNO </a:t>
            </a:r>
            <a:r>
              <a:rPr lang="it-IT" sz="1400" dirty="0">
                <a:solidFill>
                  <a:srgbClr val="4C4E4E"/>
                </a:solidFill>
              </a:rPr>
              <a:t>su sistemi di gestione orientati alla </a:t>
            </a:r>
            <a:r>
              <a:rPr lang="it-IT" sz="1400" dirty="0" err="1">
                <a:solidFill>
                  <a:srgbClr val="4C4E4E"/>
                </a:solidFill>
              </a:rPr>
              <a:t>parita'</a:t>
            </a:r>
            <a:r>
              <a:rPr lang="it-IT" sz="1400" dirty="0">
                <a:solidFill>
                  <a:srgbClr val="4C4E4E"/>
                </a:solidFill>
              </a:rPr>
              <a:t> di genere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9679074-44FC-494C-BD46-445D313F93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04301" y="3793553"/>
            <a:ext cx="1352443" cy="748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527522"/>
      </p:ext>
    </p:extLst>
  </p:cSld>
  <p:clrMapOvr>
    <a:masterClrMapping/>
  </p:clrMapOvr>
  <p:transition spd="slow"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8D42EE-4F2F-4518-ABC3-BD666E87251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76224" y="219380"/>
            <a:ext cx="7793355" cy="738282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</a:pPr>
            <a:r>
              <a:rPr lang="en-US" sz="1600" dirty="0">
                <a:solidFill>
                  <a:schemeClr val="accent5">
                    <a:lumMod val="75000"/>
                  </a:schemeClr>
                </a:solidFill>
              </a:rPr>
              <a:t>Gender Equality Assessment: SERVIZIO PROPOSTO DA </a:t>
            </a:r>
            <a:r>
              <a:rPr lang="en-US" sz="1600" dirty="0" err="1">
                <a:solidFill>
                  <a:schemeClr val="accent5">
                    <a:lumMod val="75000"/>
                  </a:schemeClr>
                </a:solidFill>
              </a:rPr>
              <a:t>RINA_come</a:t>
            </a:r>
            <a:r>
              <a:rPr lang="en-US" sz="16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accent5">
                    <a:lumMod val="75000"/>
                  </a:schemeClr>
                </a:solidFill>
              </a:rPr>
              <a:t>funziona</a:t>
            </a:r>
            <a:endParaRPr lang="en-US" sz="16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D3CA6882-62C2-4A31-9D84-E51BB75CA0B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95623" y="957662"/>
            <a:ext cx="5348377" cy="3966458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it-IT" sz="1000" b="1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it-IT" sz="1000" b="1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it-IT" sz="1000" b="1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it-IT" sz="1000" b="1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it-IT" sz="1000" b="1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it-IT" sz="1000" b="1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it-IT" sz="1200" b="1" dirty="0">
                <a:solidFill>
                  <a:schemeClr val="accent5">
                    <a:lumMod val="75000"/>
                  </a:schemeClr>
                </a:solidFill>
              </a:rPr>
              <a:t>GENDER EQUALITY ASSESSSMENT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it-IT" sz="1200" b="1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it-IT" sz="1200" b="1" dirty="0">
                <a:solidFill>
                  <a:schemeClr val="accent5">
                    <a:lumMod val="75000"/>
                  </a:schemeClr>
                </a:solidFill>
              </a:rPr>
              <a:t>RINA</a:t>
            </a:r>
            <a:r>
              <a:rPr lang="it-IT" sz="1200" dirty="0"/>
              <a:t> unitamente ad </a:t>
            </a:r>
            <a:r>
              <a:rPr lang="it-IT" sz="1200" b="1" dirty="0">
                <a:solidFill>
                  <a:schemeClr val="accent2">
                    <a:lumMod val="75000"/>
                  </a:schemeClr>
                </a:solidFill>
              </a:rPr>
              <a:t>UNITELMASapienza</a:t>
            </a:r>
            <a:r>
              <a:rPr lang="it-IT" sz="1200" dirty="0"/>
              <a:t> ed in particolare con la “Scuola di Economia di Genere” ha creato uno schema di assessment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3EB1C8"/>
              </a:buClr>
            </a:pPr>
            <a:r>
              <a:rPr lang="it-IT" sz="1200" dirty="0">
                <a:solidFill>
                  <a:schemeClr val="tx1"/>
                </a:solidFill>
              </a:rPr>
              <a:t>Si valuta e si misura all’interno dei Sistemi aziendali il livello di approfondimento delle varie tematiche “allo stato dell’arte” rispetto alla parità di genere attraverso il seguente iter:</a:t>
            </a:r>
            <a:r>
              <a:rPr lang="en-US" sz="1200" dirty="0"/>
              <a:t> 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3EB1C8"/>
              </a:buClr>
            </a:pPr>
            <a:endParaRPr lang="en-US" sz="1200" dirty="0"/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buClr>
                <a:srgbClr val="3EB1C8"/>
              </a:buClr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tx1"/>
                </a:solidFill>
              </a:rPr>
              <a:t>Raccolta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iniziale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informazione</a:t>
            </a:r>
            <a:r>
              <a:rPr lang="en-US" sz="1200" dirty="0">
                <a:solidFill>
                  <a:schemeClr val="tx1"/>
                </a:solidFill>
              </a:rPr>
              <a:t>  </a:t>
            </a: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buClr>
                <a:srgbClr val="3EB1C8"/>
              </a:buClr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tx1"/>
                </a:solidFill>
              </a:rPr>
              <a:t>Offerta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tecnico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economica</a:t>
            </a:r>
            <a:endParaRPr lang="en-US" sz="1200" dirty="0">
              <a:solidFill>
                <a:schemeClr val="tx1"/>
              </a:solidFill>
            </a:endParaRP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buClr>
                <a:srgbClr val="3EB1C8"/>
              </a:buClr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Audit </a:t>
            </a:r>
            <a:r>
              <a:rPr lang="en-US" sz="1200" dirty="0" err="1">
                <a:solidFill>
                  <a:schemeClr val="tx1"/>
                </a:solidFill>
              </a:rPr>
              <a:t>documentale</a:t>
            </a:r>
            <a:r>
              <a:rPr lang="en-US" sz="1200" dirty="0">
                <a:solidFill>
                  <a:schemeClr val="tx1"/>
                </a:solidFill>
              </a:rPr>
              <a:t> ed in </a:t>
            </a:r>
            <a:r>
              <a:rPr lang="en-US" sz="1200" dirty="0" err="1">
                <a:solidFill>
                  <a:schemeClr val="tx1"/>
                </a:solidFill>
              </a:rPr>
              <a:t>sito</a:t>
            </a:r>
            <a:endParaRPr lang="en-US" sz="1200" dirty="0">
              <a:solidFill>
                <a:schemeClr val="tx1"/>
              </a:solidFill>
            </a:endParaRP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buClr>
                <a:srgbClr val="3EB1C8"/>
              </a:buClr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tx1"/>
                </a:solidFill>
              </a:rPr>
              <a:t>Revisione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comitato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tecnico</a:t>
            </a:r>
            <a:endParaRPr lang="en-US" sz="1200" dirty="0">
              <a:solidFill>
                <a:schemeClr val="tx1"/>
              </a:solidFill>
            </a:endParaRP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buClr>
                <a:srgbClr val="3EB1C8"/>
              </a:buClr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tx1"/>
                </a:solidFill>
              </a:rPr>
              <a:t>Emissione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Dichiarazione</a:t>
            </a:r>
            <a:r>
              <a:rPr lang="en-US" sz="1200" dirty="0">
                <a:solidFill>
                  <a:schemeClr val="tx1"/>
                </a:solidFill>
              </a:rPr>
              <a:t> finale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2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200" b="1" dirty="0">
                <a:solidFill>
                  <a:schemeClr val="accent5">
                    <a:lumMod val="75000"/>
                  </a:schemeClr>
                </a:solidFill>
              </a:rPr>
              <a:t>PROGRAMMA DI ASSESSMENT (VALUTAZIONE)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sz="1200" dirty="0"/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Clr>
                <a:srgbClr val="3EB1C8"/>
              </a:buClr>
              <a:buFont typeface="Wingdings" panose="05000000000000000000" pitchFamily="2" charset="2"/>
              <a:buChar char="§"/>
            </a:pPr>
            <a:r>
              <a:rPr lang="en-US" sz="1200" dirty="0"/>
              <a:t>Audit di </a:t>
            </a:r>
            <a:r>
              <a:rPr lang="en-US" sz="1200" dirty="0" err="1"/>
              <a:t>valutazione</a:t>
            </a:r>
            <a:endParaRPr lang="en-US" sz="1200" dirty="0"/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Clr>
                <a:srgbClr val="3EB1C8"/>
              </a:buClr>
              <a:buFont typeface="Wingdings" panose="05000000000000000000" pitchFamily="2" charset="2"/>
              <a:buChar char="§"/>
            </a:pPr>
            <a:r>
              <a:rPr lang="en-US" sz="1200" dirty="0"/>
              <a:t>Follow up a 6 o 12 </a:t>
            </a:r>
            <a:r>
              <a:rPr lang="en-US" sz="1200" dirty="0" err="1"/>
              <a:t>mesi</a:t>
            </a:r>
            <a:r>
              <a:rPr lang="en-US" sz="1200" dirty="0"/>
              <a:t> se </a:t>
            </a:r>
            <a:r>
              <a:rPr lang="en-US" sz="1200" dirty="0" err="1"/>
              <a:t>richiesto</a:t>
            </a:r>
            <a:r>
              <a:rPr lang="en-US" sz="1200" dirty="0"/>
              <a:t> </a:t>
            </a:r>
            <a:r>
              <a:rPr lang="en-US" sz="1200" dirty="0" err="1"/>
              <a:t>dall’organizzazione</a:t>
            </a:r>
            <a:r>
              <a:rPr lang="en-US" sz="1200" dirty="0"/>
              <a:t> e </a:t>
            </a:r>
            <a:r>
              <a:rPr lang="en-US" sz="1200" dirty="0" err="1"/>
              <a:t>contrattualizzato</a:t>
            </a:r>
            <a:endParaRPr lang="it-IT" sz="12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it-IT" sz="800" dirty="0">
              <a:solidFill>
                <a:schemeClr val="tx1"/>
              </a:solidFill>
              <a:latin typeface="+mj-lt"/>
            </a:endParaRPr>
          </a:p>
          <a:p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6A73F74-1A15-44D0-B6FF-C00C1E08273A}"/>
              </a:ext>
            </a:extLst>
          </p:cNvPr>
          <p:cNvGrpSpPr/>
          <p:nvPr/>
        </p:nvGrpSpPr>
        <p:grpSpPr>
          <a:xfrm>
            <a:off x="134468" y="4309516"/>
            <a:ext cx="3329940" cy="516451"/>
            <a:chOff x="1350168" y="3550445"/>
            <a:chExt cx="5118180" cy="795376"/>
          </a:xfrm>
        </p:grpSpPr>
        <p:pic>
          <p:nvPicPr>
            <p:cNvPr id="10" name="Picture 9" descr="Logo&#10;&#10;Description automatically generated">
              <a:extLst>
                <a:ext uri="{FF2B5EF4-FFF2-40B4-BE49-F238E27FC236}">
                  <a16:creationId xmlns:a16="http://schemas.microsoft.com/office/drawing/2014/main" id="{5CA375B0-E2E7-4C2D-960E-E6E338A5729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50168" y="3616390"/>
              <a:ext cx="2693195" cy="729431"/>
            </a:xfrm>
            <a:prstGeom prst="rect">
              <a:avLst/>
            </a:prstGeom>
          </p:spPr>
        </p:pic>
        <p:pic>
          <p:nvPicPr>
            <p:cNvPr id="11" name="Picture 10" descr="Logo, icon&#10;&#10;Description automatically generated">
              <a:extLst>
                <a:ext uri="{FF2B5EF4-FFF2-40B4-BE49-F238E27FC236}">
                  <a16:creationId xmlns:a16="http://schemas.microsoft.com/office/drawing/2014/main" id="{75E12AA4-7ABE-49F9-BCE1-C01AE78D680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44965" y="3550445"/>
              <a:ext cx="1023383" cy="795376"/>
            </a:xfrm>
            <a:prstGeom prst="rect">
              <a:avLst/>
            </a:prstGeom>
          </p:spPr>
        </p:pic>
      </p:grpSp>
      <p:pic>
        <p:nvPicPr>
          <p:cNvPr id="8" name="Picture 7" descr="One glowing light bulb among other light bulbs">
            <a:extLst>
              <a:ext uri="{FF2B5EF4-FFF2-40B4-BE49-F238E27FC236}">
                <a16:creationId xmlns:a16="http://schemas.microsoft.com/office/drawing/2014/main" id="{1DBA72D4-6312-41CB-ABC8-299D29BC8F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V="1">
            <a:off x="0" y="1619073"/>
            <a:ext cx="3598877" cy="2516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050419"/>
      </p:ext>
    </p:extLst>
  </p:cSld>
  <p:clrMapOvr>
    <a:masterClrMapping/>
  </p:clrMapOvr>
  <p:transition spd="slow"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82C7414-94EA-4A2A-A3F2-92A2AA212D1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76225" y="219380"/>
            <a:ext cx="7428442" cy="423558"/>
          </a:xfrm>
        </p:spPr>
        <p:txBody>
          <a:bodyPr/>
          <a:lstStyle/>
          <a:p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ISO 30415 – SERVIZIO PROPOSTO DA </a:t>
            </a:r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</a:rPr>
              <a:t>RINA_come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</a:rPr>
              <a:t>funziona</a:t>
            </a:r>
            <a:endParaRPr lang="en-US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329FC12-3166-4E60-AD9B-604E5B645CF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598877" y="947956"/>
            <a:ext cx="5545123" cy="397616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000" b="1" dirty="0">
                <a:solidFill>
                  <a:schemeClr val="accent5">
                    <a:lumMod val="75000"/>
                  </a:schemeClr>
                </a:solidFill>
              </a:rPr>
              <a:t>D&amp;I- ISO 30415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000" dirty="0" err="1"/>
              <a:t>Attestazione</a:t>
            </a:r>
            <a:r>
              <a:rPr lang="en-US" sz="1000" dirty="0"/>
              <a:t> di terza </a:t>
            </a:r>
            <a:r>
              <a:rPr lang="en-US" sz="1000" dirty="0" err="1"/>
              <a:t>parte</a:t>
            </a:r>
            <a:r>
              <a:rPr lang="en-US" sz="1000" dirty="0"/>
              <a:t> </a:t>
            </a:r>
            <a:r>
              <a:rPr lang="en-US" sz="1000" dirty="0" err="1"/>
              <a:t>dell’applicazione</a:t>
            </a:r>
            <a:r>
              <a:rPr lang="en-US" sz="1000" dirty="0"/>
              <a:t> </a:t>
            </a:r>
            <a:r>
              <a:rPr lang="en-US" sz="1000" dirty="0" err="1"/>
              <a:t>della</a:t>
            </a:r>
            <a:r>
              <a:rPr lang="en-US" sz="1000" dirty="0"/>
              <a:t> </a:t>
            </a:r>
            <a:r>
              <a:rPr lang="en-US" sz="1000" dirty="0" err="1"/>
              <a:t>linea</a:t>
            </a:r>
            <a:r>
              <a:rPr lang="en-US" sz="1000" dirty="0"/>
              <a:t> </a:t>
            </a:r>
            <a:r>
              <a:rPr lang="en-US" sz="1000" dirty="0" err="1"/>
              <a:t>guida</a:t>
            </a:r>
            <a:r>
              <a:rPr lang="en-US" sz="1000" dirty="0"/>
              <a:t> ISO 30415 </a:t>
            </a:r>
            <a:r>
              <a:rPr lang="en-US" sz="1000" dirty="0" err="1"/>
              <a:t>attraverso</a:t>
            </a:r>
            <a:r>
              <a:rPr lang="en-US" sz="1000" dirty="0"/>
              <a:t> il </a:t>
            </a:r>
            <a:r>
              <a:rPr lang="en-US" sz="1000" dirty="0" err="1"/>
              <a:t>seguente</a:t>
            </a:r>
            <a:r>
              <a:rPr lang="en-US" sz="1000" dirty="0"/>
              <a:t> </a:t>
            </a:r>
            <a:r>
              <a:rPr lang="en-US" sz="1000" dirty="0" err="1"/>
              <a:t>iter</a:t>
            </a:r>
            <a:r>
              <a:rPr lang="en-US" sz="1000" dirty="0"/>
              <a:t>: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Clr>
                <a:srgbClr val="3EB1C8"/>
              </a:buClr>
              <a:buFont typeface="Wingdings" panose="05000000000000000000" pitchFamily="2" charset="2"/>
              <a:buChar char="§"/>
            </a:pPr>
            <a:r>
              <a:rPr lang="en-US" sz="1000" dirty="0" err="1"/>
              <a:t>Raccolta</a:t>
            </a:r>
            <a:r>
              <a:rPr lang="en-US" sz="1000" dirty="0"/>
              <a:t> </a:t>
            </a:r>
            <a:r>
              <a:rPr lang="en-US" sz="1000" dirty="0" err="1"/>
              <a:t>iniziale</a:t>
            </a:r>
            <a:r>
              <a:rPr lang="en-US" sz="1000" dirty="0"/>
              <a:t> </a:t>
            </a:r>
            <a:r>
              <a:rPr lang="en-US" sz="1000" dirty="0" err="1"/>
              <a:t>informazione</a:t>
            </a:r>
            <a:r>
              <a:rPr lang="en-US" sz="1000" dirty="0"/>
              <a:t>  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Clr>
                <a:srgbClr val="3EB1C8"/>
              </a:buClr>
              <a:buFont typeface="Wingdings" panose="05000000000000000000" pitchFamily="2" charset="2"/>
              <a:buChar char="§"/>
            </a:pPr>
            <a:r>
              <a:rPr lang="en-US" sz="1000" dirty="0" err="1"/>
              <a:t>Offerta</a:t>
            </a:r>
            <a:r>
              <a:rPr lang="en-US" sz="1000" dirty="0"/>
              <a:t> </a:t>
            </a:r>
            <a:r>
              <a:rPr lang="en-US" sz="1000" dirty="0" err="1"/>
              <a:t>tecnico</a:t>
            </a:r>
            <a:r>
              <a:rPr lang="en-US" sz="1000" dirty="0"/>
              <a:t> </a:t>
            </a:r>
            <a:r>
              <a:rPr lang="en-US" sz="1000" dirty="0" err="1"/>
              <a:t>economica</a:t>
            </a:r>
            <a:endParaRPr lang="en-US" sz="1000" dirty="0"/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Clr>
                <a:srgbClr val="3EB1C8"/>
              </a:buClr>
              <a:buFont typeface="Wingdings" panose="05000000000000000000" pitchFamily="2" charset="2"/>
              <a:buChar char="§"/>
            </a:pPr>
            <a:r>
              <a:rPr lang="en-US" sz="1000" dirty="0"/>
              <a:t>Audit </a:t>
            </a:r>
            <a:r>
              <a:rPr lang="en-US" sz="1000" dirty="0" err="1"/>
              <a:t>documentale</a:t>
            </a:r>
            <a:r>
              <a:rPr lang="en-US" sz="1000" dirty="0"/>
              <a:t> ed in </a:t>
            </a:r>
            <a:r>
              <a:rPr lang="en-US" sz="1000" dirty="0" err="1"/>
              <a:t>sito</a:t>
            </a:r>
            <a:endParaRPr lang="en-US" sz="1000" dirty="0"/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Clr>
                <a:srgbClr val="3EB1C8"/>
              </a:buClr>
              <a:buFont typeface="Wingdings" panose="05000000000000000000" pitchFamily="2" charset="2"/>
              <a:buChar char="§"/>
            </a:pPr>
            <a:r>
              <a:rPr lang="en-US" sz="1000" dirty="0" err="1"/>
              <a:t>Revisione</a:t>
            </a:r>
            <a:r>
              <a:rPr lang="en-US" sz="1000" dirty="0"/>
              <a:t> </a:t>
            </a:r>
            <a:r>
              <a:rPr lang="en-US" sz="1000" dirty="0" err="1"/>
              <a:t>comitato</a:t>
            </a:r>
            <a:r>
              <a:rPr lang="en-US" sz="1000" dirty="0"/>
              <a:t> </a:t>
            </a:r>
            <a:r>
              <a:rPr lang="en-US" sz="1000" dirty="0" err="1"/>
              <a:t>tecnico</a:t>
            </a:r>
            <a:endParaRPr lang="en-US" sz="1000" dirty="0"/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Clr>
                <a:srgbClr val="3EB1C8"/>
              </a:buClr>
              <a:buFont typeface="Wingdings" panose="05000000000000000000" pitchFamily="2" charset="2"/>
              <a:buChar char="§"/>
            </a:pPr>
            <a:r>
              <a:rPr lang="en-US" sz="1000" dirty="0" err="1"/>
              <a:t>Emissione</a:t>
            </a:r>
            <a:r>
              <a:rPr lang="en-US" sz="1000" dirty="0"/>
              <a:t> </a:t>
            </a:r>
            <a:r>
              <a:rPr lang="en-US" sz="1000" dirty="0" err="1"/>
              <a:t>Attestato</a:t>
            </a:r>
            <a:r>
              <a:rPr lang="en-US" sz="1000" dirty="0"/>
              <a:t> di </a:t>
            </a:r>
            <a:r>
              <a:rPr lang="en-US" sz="1000" dirty="0" err="1"/>
              <a:t>conformità</a:t>
            </a:r>
            <a:endParaRPr lang="en-US" sz="1000" dirty="0"/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0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000" b="1" dirty="0">
                <a:solidFill>
                  <a:schemeClr val="accent5">
                    <a:lumMod val="75000"/>
                  </a:schemeClr>
                </a:solidFill>
              </a:rPr>
              <a:t>PROGRAMMA DI ATTESTAZIONE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000" dirty="0"/>
              <a:t>(Sistema di  </a:t>
            </a:r>
            <a:r>
              <a:rPr lang="en-US" sz="1000" dirty="0" err="1"/>
              <a:t>gestione</a:t>
            </a:r>
            <a:r>
              <a:rPr lang="en-US" sz="1000" dirty="0"/>
              <a:t> </a:t>
            </a:r>
            <a:r>
              <a:rPr lang="en-US" sz="1000" dirty="0" err="1"/>
              <a:t>triennale</a:t>
            </a:r>
            <a:r>
              <a:rPr lang="en-US" sz="1000" dirty="0"/>
              <a:t>):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Clr>
                <a:srgbClr val="3EB1C8"/>
              </a:buClr>
              <a:buFont typeface="Wingdings" panose="05000000000000000000" pitchFamily="2" charset="2"/>
              <a:buChar char="§"/>
            </a:pPr>
            <a:r>
              <a:rPr lang="en-US" sz="1000" dirty="0"/>
              <a:t>Audit </a:t>
            </a:r>
            <a:r>
              <a:rPr lang="en-US" sz="1000" dirty="0" err="1"/>
              <a:t>iniziale</a:t>
            </a:r>
            <a:endParaRPr lang="en-US" sz="1000" dirty="0"/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Clr>
                <a:srgbClr val="3EB1C8"/>
              </a:buClr>
              <a:buFont typeface="Wingdings" panose="05000000000000000000" pitchFamily="2" charset="2"/>
              <a:buChar char="§"/>
            </a:pPr>
            <a:r>
              <a:rPr lang="en-US" sz="1000" dirty="0"/>
              <a:t>Prima </a:t>
            </a:r>
            <a:r>
              <a:rPr lang="en-US" sz="1000" dirty="0" err="1"/>
              <a:t>sorveglianza</a:t>
            </a:r>
            <a:r>
              <a:rPr lang="en-US" sz="1000" dirty="0"/>
              <a:t> </a:t>
            </a:r>
            <a:r>
              <a:rPr lang="en-US" sz="1000" dirty="0" err="1"/>
              <a:t>annuale</a:t>
            </a:r>
            <a:r>
              <a:rPr lang="en-US" sz="1000" dirty="0"/>
              <a:t> 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Clr>
                <a:srgbClr val="3EB1C8"/>
              </a:buClr>
              <a:buFont typeface="Wingdings" panose="05000000000000000000" pitchFamily="2" charset="2"/>
              <a:buChar char="§"/>
            </a:pPr>
            <a:r>
              <a:rPr lang="en-US" sz="1000" dirty="0" err="1"/>
              <a:t>Seconda</a:t>
            </a:r>
            <a:r>
              <a:rPr lang="en-US" sz="1000" dirty="0"/>
              <a:t> </a:t>
            </a:r>
            <a:r>
              <a:rPr lang="en-US" sz="1000" dirty="0" err="1"/>
              <a:t>sorveglianza</a:t>
            </a:r>
            <a:r>
              <a:rPr lang="en-US" sz="1000" dirty="0"/>
              <a:t> </a:t>
            </a:r>
            <a:r>
              <a:rPr lang="en-US" sz="1000" dirty="0" err="1"/>
              <a:t>annuale</a:t>
            </a:r>
            <a:r>
              <a:rPr lang="en-US" sz="1000" dirty="0"/>
              <a:t> 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3EB1C8"/>
              </a:buClr>
            </a:pPr>
            <a:endParaRPr lang="en-US" sz="1000" dirty="0"/>
          </a:p>
          <a:p>
            <a:pPr lvl="0">
              <a:lnSpc>
                <a:spcPct val="100000"/>
              </a:lnSpc>
              <a:spcBef>
                <a:spcPts val="0"/>
              </a:spcBef>
              <a:buClr>
                <a:srgbClr val="3EB1C8"/>
              </a:buClr>
            </a:pPr>
            <a:r>
              <a:rPr lang="it-IT" sz="1000" b="1" dirty="0">
                <a:solidFill>
                  <a:schemeClr val="accent5">
                    <a:lumMod val="75000"/>
                  </a:schemeClr>
                </a:solidFill>
              </a:rPr>
              <a:t>PREREQUISITI</a:t>
            </a:r>
          </a:p>
          <a:p>
            <a:pPr marL="285750" lvl="0" indent="-285750">
              <a:lnSpc>
                <a:spcPct val="120000"/>
              </a:lnSpc>
              <a:spcBef>
                <a:spcPts val="0"/>
              </a:spcBef>
              <a:buClr>
                <a:srgbClr val="3EB1C8"/>
              </a:buClr>
              <a:buFont typeface="Wingdings" panose="05000000000000000000" pitchFamily="2" charset="2"/>
              <a:buChar char="§"/>
            </a:pPr>
            <a:r>
              <a:rPr lang="it-IT" sz="1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Riconoscere la diversità: valutare tutte le persone intrinsecamente, individualmente e come gruppi</a:t>
            </a:r>
          </a:p>
          <a:p>
            <a:pPr marL="285750" indent="-285750">
              <a:lnSpc>
                <a:spcPct val="120000"/>
              </a:lnSpc>
              <a:spcBef>
                <a:spcPts val="0"/>
              </a:spcBef>
              <a:buClr>
                <a:srgbClr val="3EB1C8"/>
              </a:buClr>
              <a:buFont typeface="Wingdings" panose="05000000000000000000" pitchFamily="2" charset="2"/>
              <a:buChar char="§"/>
            </a:pPr>
            <a:r>
              <a:rPr lang="it-IT" sz="1000" dirty="0">
                <a:ea typeface="Calibri" panose="020F0502020204030204" pitchFamily="34" charset="0"/>
                <a:cs typeface="Arial" panose="020B0604020202020204" pitchFamily="34" charset="0"/>
              </a:rPr>
              <a:t>P</a:t>
            </a:r>
            <a:r>
              <a:rPr lang="it-IT" sz="1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romuovere l'impegno della leadership nei confronti della D&amp;I attraverso l'uso di sistemi, politiche, processi, pratiche e operazioni di governance organizzativa inclusivi</a:t>
            </a:r>
          </a:p>
          <a:p>
            <a:pPr marL="285750" indent="-285750">
              <a:lnSpc>
                <a:spcPct val="120000"/>
              </a:lnSpc>
              <a:spcBef>
                <a:spcPts val="0"/>
              </a:spcBef>
              <a:buClr>
                <a:srgbClr val="3EB1C8"/>
              </a:buClr>
              <a:buFont typeface="Wingdings" panose="05000000000000000000" pitchFamily="2" charset="2"/>
              <a:buChar char="§"/>
            </a:pPr>
            <a:r>
              <a:rPr lang="it-IT" sz="1000" dirty="0"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it-IT" sz="1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gire in modo etico e socialmente responsabile</a:t>
            </a:r>
          </a:p>
          <a:p>
            <a:pPr marL="285750" indent="-285750">
              <a:lnSpc>
                <a:spcPct val="120000"/>
              </a:lnSpc>
              <a:spcBef>
                <a:spcPts val="0"/>
              </a:spcBef>
              <a:buClr>
                <a:srgbClr val="3EB1C8"/>
              </a:buClr>
              <a:buFont typeface="Wingdings" panose="05000000000000000000" pitchFamily="2" charset="2"/>
              <a:buChar char="§"/>
            </a:pPr>
            <a:r>
              <a:rPr lang="it-IT" sz="1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Lavorare in modo inclusivo e avere una comunicazione inclusiva</a:t>
            </a:r>
          </a:p>
          <a:p>
            <a:pPr marL="285750" indent="-285750">
              <a:lnSpc>
                <a:spcPct val="120000"/>
              </a:lnSpc>
              <a:spcBef>
                <a:spcPts val="0"/>
              </a:spcBef>
              <a:buClr>
                <a:srgbClr val="3EB1C8"/>
              </a:buClr>
              <a:buFont typeface="Wingdings" panose="05000000000000000000" pitchFamily="2" charset="2"/>
              <a:buChar char="§"/>
            </a:pPr>
            <a:r>
              <a:rPr lang="it-IT" sz="1000" dirty="0">
                <a:ea typeface="Calibri" panose="020F0502020204030204" pitchFamily="34" charset="0"/>
                <a:cs typeface="Arial" panose="020B0604020202020204" pitchFamily="34" charset="0"/>
              </a:rPr>
              <a:t>Promuovere pratiche organizzative inclusive e relazioni con gli stakeholders</a:t>
            </a:r>
            <a:endParaRPr lang="it-IT" sz="1000" dirty="0"/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Clr>
                <a:srgbClr val="3EB1C8"/>
              </a:buClr>
              <a:buFont typeface="Wingdings" panose="05000000000000000000" pitchFamily="2" charset="2"/>
              <a:buChar char="§"/>
            </a:pPr>
            <a:endParaRPr lang="en-US" sz="12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DD07D8-8D46-4096-8198-C76CF6F4582B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8" name="Picture 7" descr="One glowing light bulb among other light bulbs">
            <a:extLst>
              <a:ext uri="{FF2B5EF4-FFF2-40B4-BE49-F238E27FC236}">
                <a16:creationId xmlns:a16="http://schemas.microsoft.com/office/drawing/2014/main" id="{1A58B983-5909-4969-B860-81452E8011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0" y="1619073"/>
            <a:ext cx="3598877" cy="2516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455648"/>
      </p:ext>
    </p:extLst>
  </p:cSld>
  <p:clrMapOvr>
    <a:masterClrMapping/>
  </p:clrMapOvr>
  <p:transition spd="slow"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82C7414-94EA-4A2A-A3F2-92A2AA212D1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9671" y="449856"/>
            <a:ext cx="6562237" cy="423558"/>
          </a:xfrm>
        </p:spPr>
        <p:txBody>
          <a:bodyPr/>
          <a:lstStyle/>
          <a:p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QUEERVADIS CERTIFIED – SERVIZIO PROPOSTO DA RINA E SONDERS AND BEACH IN ASSOCIAZIONE CON AITGL (ASSOCIAZIONE ITALIANA TURISMO GAY LESBIAN)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329FC12-3166-4E60-AD9B-604E5B645CF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598877" y="947956"/>
            <a:ext cx="5545123" cy="397616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000" b="1" dirty="0">
                <a:solidFill>
                  <a:schemeClr val="accent5">
                    <a:lumMod val="75000"/>
                  </a:schemeClr>
                </a:solidFill>
              </a:rPr>
              <a:t>PROTOCOLLO QEERVADIS CERTIFIED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000" dirty="0" err="1"/>
              <a:t>Attestazione</a:t>
            </a:r>
            <a:r>
              <a:rPr lang="en-US" sz="1000" dirty="0"/>
              <a:t> di terza </a:t>
            </a:r>
            <a:r>
              <a:rPr lang="en-US" sz="1000" dirty="0" err="1"/>
              <a:t>parte</a:t>
            </a:r>
            <a:r>
              <a:rPr lang="en-US" sz="1000" dirty="0"/>
              <a:t> </a:t>
            </a:r>
            <a:r>
              <a:rPr lang="en-US" sz="1000" dirty="0" err="1"/>
              <a:t>dell’applicazione</a:t>
            </a:r>
            <a:r>
              <a:rPr lang="en-US" sz="1000" dirty="0"/>
              <a:t> del </a:t>
            </a:r>
            <a:r>
              <a:rPr lang="en-US" sz="1000" dirty="0" err="1"/>
              <a:t>protocollo</a:t>
            </a:r>
            <a:r>
              <a:rPr lang="en-US" sz="1000" dirty="0"/>
              <a:t> Sonders and Beach sui Servizi e </a:t>
            </a:r>
            <a:r>
              <a:rPr lang="en-US" sz="1000" dirty="0" err="1"/>
              <a:t>l’accoglienza</a:t>
            </a:r>
            <a:r>
              <a:rPr lang="en-US" sz="1000" dirty="0"/>
              <a:t> </a:t>
            </a:r>
            <a:r>
              <a:rPr lang="en-US" sz="1000" dirty="0" err="1"/>
              <a:t>delle</a:t>
            </a:r>
            <a:r>
              <a:rPr lang="en-US" sz="1000" dirty="0"/>
              <a:t> </a:t>
            </a:r>
            <a:r>
              <a:rPr lang="en-US" sz="1000" dirty="0" err="1"/>
              <a:t>strutture</a:t>
            </a:r>
            <a:r>
              <a:rPr lang="en-US" sz="1000" dirty="0"/>
              <a:t> </a:t>
            </a:r>
            <a:r>
              <a:rPr lang="en-US" sz="1000" dirty="0" err="1"/>
              <a:t>turistiche</a:t>
            </a:r>
            <a:r>
              <a:rPr lang="en-US" sz="1000" dirty="0"/>
              <a:t> verso la </a:t>
            </a:r>
            <a:r>
              <a:rPr lang="en-US" sz="1000" dirty="0" err="1"/>
              <a:t>comunitàa</a:t>
            </a:r>
            <a:r>
              <a:rPr lang="en-US" sz="1000" dirty="0"/>
              <a:t>’ LGBTQ+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Clr>
                <a:srgbClr val="3EB1C8"/>
              </a:buClr>
              <a:buFont typeface="Wingdings" panose="05000000000000000000" pitchFamily="2" charset="2"/>
              <a:buChar char="§"/>
            </a:pPr>
            <a:r>
              <a:rPr lang="en-US" sz="1000" dirty="0" err="1"/>
              <a:t>Raccolta</a:t>
            </a:r>
            <a:r>
              <a:rPr lang="en-US" sz="1000" dirty="0"/>
              <a:t> </a:t>
            </a:r>
            <a:r>
              <a:rPr lang="en-US" sz="1000" dirty="0" err="1"/>
              <a:t>iniziale</a:t>
            </a:r>
            <a:r>
              <a:rPr lang="en-US" sz="1000" dirty="0"/>
              <a:t> </a:t>
            </a:r>
            <a:r>
              <a:rPr lang="en-US" sz="1000" dirty="0" err="1"/>
              <a:t>informazione</a:t>
            </a:r>
            <a:r>
              <a:rPr lang="en-US" sz="1000" dirty="0"/>
              <a:t>  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Clr>
                <a:srgbClr val="3EB1C8"/>
              </a:buClr>
              <a:buFont typeface="Wingdings" panose="05000000000000000000" pitchFamily="2" charset="2"/>
              <a:buChar char="§"/>
            </a:pPr>
            <a:r>
              <a:rPr lang="en-US" sz="1000" dirty="0" err="1"/>
              <a:t>Offerta</a:t>
            </a:r>
            <a:r>
              <a:rPr lang="en-US" sz="1000" dirty="0"/>
              <a:t> </a:t>
            </a:r>
            <a:r>
              <a:rPr lang="en-US" sz="1000" dirty="0" err="1"/>
              <a:t>tecnico</a:t>
            </a:r>
            <a:r>
              <a:rPr lang="en-US" sz="1000" dirty="0"/>
              <a:t> </a:t>
            </a:r>
            <a:r>
              <a:rPr lang="en-US" sz="1000" dirty="0" err="1"/>
              <a:t>economica</a:t>
            </a:r>
            <a:endParaRPr lang="en-US" sz="1000" dirty="0"/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Clr>
                <a:srgbClr val="3EB1C8"/>
              </a:buClr>
              <a:buFont typeface="Wingdings" panose="05000000000000000000" pitchFamily="2" charset="2"/>
              <a:buChar char="§"/>
            </a:pPr>
            <a:r>
              <a:rPr lang="en-US" sz="1000" dirty="0"/>
              <a:t>Audit </a:t>
            </a:r>
            <a:r>
              <a:rPr lang="en-US" sz="1000" dirty="0" err="1"/>
              <a:t>documentale</a:t>
            </a:r>
            <a:r>
              <a:rPr lang="en-US" sz="1000" dirty="0"/>
              <a:t> ed in </a:t>
            </a:r>
            <a:r>
              <a:rPr lang="en-US" sz="1000" dirty="0" err="1"/>
              <a:t>sito</a:t>
            </a:r>
            <a:endParaRPr lang="en-US" sz="1000" dirty="0"/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Clr>
                <a:srgbClr val="3EB1C8"/>
              </a:buClr>
              <a:buFont typeface="Wingdings" panose="05000000000000000000" pitchFamily="2" charset="2"/>
              <a:buChar char="§"/>
            </a:pPr>
            <a:r>
              <a:rPr lang="en-US" sz="1000" dirty="0" err="1"/>
              <a:t>Revisione</a:t>
            </a:r>
            <a:r>
              <a:rPr lang="en-US" sz="1000" dirty="0"/>
              <a:t> </a:t>
            </a:r>
            <a:r>
              <a:rPr lang="en-US" sz="1000" dirty="0" err="1"/>
              <a:t>comitato</a:t>
            </a:r>
            <a:r>
              <a:rPr lang="en-US" sz="1000" dirty="0"/>
              <a:t> </a:t>
            </a:r>
            <a:r>
              <a:rPr lang="en-US" sz="1000" dirty="0" err="1"/>
              <a:t>tecnico</a:t>
            </a:r>
            <a:endParaRPr lang="en-US" sz="1000" dirty="0"/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Clr>
                <a:srgbClr val="3EB1C8"/>
              </a:buClr>
              <a:buFont typeface="Wingdings" panose="05000000000000000000" pitchFamily="2" charset="2"/>
              <a:buChar char="§"/>
            </a:pPr>
            <a:r>
              <a:rPr lang="en-US" sz="1000" dirty="0" err="1"/>
              <a:t>Emissione</a:t>
            </a:r>
            <a:r>
              <a:rPr lang="en-US" sz="1000" dirty="0"/>
              <a:t> </a:t>
            </a:r>
            <a:r>
              <a:rPr lang="en-US" sz="1000" dirty="0" err="1"/>
              <a:t>Certificato</a:t>
            </a:r>
            <a:r>
              <a:rPr lang="en-US" sz="1000" dirty="0"/>
              <a:t> di </a:t>
            </a:r>
            <a:r>
              <a:rPr lang="en-US" sz="1000" dirty="0" err="1"/>
              <a:t>conformità</a:t>
            </a:r>
            <a:endParaRPr lang="en-US" sz="1000" dirty="0"/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0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000" b="1" dirty="0">
                <a:solidFill>
                  <a:schemeClr val="accent5">
                    <a:lumMod val="75000"/>
                  </a:schemeClr>
                </a:solidFill>
              </a:rPr>
              <a:t>PROGRAMMA DI CERTIFICAZIONE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000" dirty="0"/>
              <a:t>(Sistema di  </a:t>
            </a:r>
            <a:r>
              <a:rPr lang="en-US" sz="1000" dirty="0" err="1"/>
              <a:t>gestione</a:t>
            </a:r>
            <a:r>
              <a:rPr lang="en-US" sz="1000" dirty="0"/>
              <a:t> </a:t>
            </a:r>
            <a:r>
              <a:rPr lang="en-US" sz="1000" dirty="0" err="1"/>
              <a:t>triennale</a:t>
            </a:r>
            <a:r>
              <a:rPr lang="en-US" sz="1000" dirty="0"/>
              <a:t>):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Clr>
                <a:srgbClr val="3EB1C8"/>
              </a:buClr>
              <a:buFont typeface="Wingdings" panose="05000000000000000000" pitchFamily="2" charset="2"/>
              <a:buChar char="§"/>
            </a:pPr>
            <a:r>
              <a:rPr lang="en-US" sz="1000" dirty="0"/>
              <a:t>Audit </a:t>
            </a:r>
            <a:r>
              <a:rPr lang="en-US" sz="1000" dirty="0" err="1"/>
              <a:t>iniziale</a:t>
            </a:r>
            <a:endParaRPr lang="en-US" sz="1000" dirty="0"/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Clr>
                <a:srgbClr val="3EB1C8"/>
              </a:buClr>
              <a:buFont typeface="Wingdings" panose="05000000000000000000" pitchFamily="2" charset="2"/>
              <a:buChar char="§"/>
            </a:pPr>
            <a:r>
              <a:rPr lang="en-US" sz="1000" dirty="0"/>
              <a:t>Prima </a:t>
            </a:r>
            <a:r>
              <a:rPr lang="en-US" sz="1000" dirty="0" err="1"/>
              <a:t>sorveglianza</a:t>
            </a:r>
            <a:r>
              <a:rPr lang="en-US" sz="1000" dirty="0"/>
              <a:t> </a:t>
            </a:r>
            <a:r>
              <a:rPr lang="en-US" sz="1000" dirty="0" err="1"/>
              <a:t>annuale</a:t>
            </a:r>
            <a:r>
              <a:rPr lang="en-US" sz="1000" dirty="0"/>
              <a:t> 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Clr>
                <a:srgbClr val="3EB1C8"/>
              </a:buClr>
              <a:buFont typeface="Wingdings" panose="05000000000000000000" pitchFamily="2" charset="2"/>
              <a:buChar char="§"/>
            </a:pPr>
            <a:r>
              <a:rPr lang="en-US" sz="1000" dirty="0" err="1"/>
              <a:t>Seconda</a:t>
            </a:r>
            <a:r>
              <a:rPr lang="en-US" sz="1000" dirty="0"/>
              <a:t> </a:t>
            </a:r>
            <a:r>
              <a:rPr lang="en-US" sz="1000" dirty="0" err="1"/>
              <a:t>sorveglianza</a:t>
            </a:r>
            <a:r>
              <a:rPr lang="en-US" sz="1000" dirty="0"/>
              <a:t> </a:t>
            </a:r>
            <a:r>
              <a:rPr lang="en-US" sz="1000" dirty="0" err="1"/>
              <a:t>annuale</a:t>
            </a:r>
            <a:r>
              <a:rPr lang="en-US" sz="1000" dirty="0"/>
              <a:t> 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3EB1C8"/>
              </a:buClr>
            </a:pPr>
            <a:endParaRPr lang="en-US" sz="1000" dirty="0"/>
          </a:p>
          <a:p>
            <a:pPr lvl="0">
              <a:lnSpc>
                <a:spcPct val="100000"/>
              </a:lnSpc>
              <a:spcBef>
                <a:spcPts val="0"/>
              </a:spcBef>
              <a:buClr>
                <a:srgbClr val="3EB1C8"/>
              </a:buClr>
            </a:pPr>
            <a:r>
              <a:rPr lang="it-IT" sz="1000" b="1" dirty="0">
                <a:solidFill>
                  <a:schemeClr val="accent5">
                    <a:lumMod val="75000"/>
                  </a:schemeClr>
                </a:solidFill>
              </a:rPr>
              <a:t>PREREQUISITI</a:t>
            </a:r>
          </a:p>
          <a:p>
            <a:pPr marL="285750" lvl="0" indent="-285750">
              <a:lnSpc>
                <a:spcPct val="120000"/>
              </a:lnSpc>
              <a:spcBef>
                <a:spcPts val="0"/>
              </a:spcBef>
              <a:buClr>
                <a:srgbClr val="3EB1C8"/>
              </a:buClr>
              <a:buFont typeface="Wingdings" panose="05000000000000000000" pitchFamily="2" charset="2"/>
              <a:buChar char="§"/>
            </a:pPr>
            <a:r>
              <a:rPr lang="it-IT" sz="1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Essere una struttura o una location o una destinazione turistica accogliente verso la comunità LGBTQ+</a:t>
            </a:r>
          </a:p>
          <a:p>
            <a:pPr marL="285750" indent="-285750">
              <a:lnSpc>
                <a:spcPct val="120000"/>
              </a:lnSpc>
              <a:spcBef>
                <a:spcPts val="0"/>
              </a:spcBef>
              <a:buClr>
                <a:srgbClr val="3EB1C8"/>
              </a:buClr>
              <a:buFont typeface="Wingdings" panose="05000000000000000000" pitchFamily="2" charset="2"/>
              <a:buChar char="§"/>
            </a:pPr>
            <a:r>
              <a:rPr lang="it-IT" sz="1000" dirty="0">
                <a:ea typeface="Calibri" panose="020F0502020204030204" pitchFamily="34" charset="0"/>
                <a:cs typeface="Arial" panose="020B0604020202020204" pitchFamily="34" charset="0"/>
              </a:rPr>
              <a:t>P</a:t>
            </a:r>
            <a:r>
              <a:rPr lang="it-IT" sz="1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romuovere l'impegno nei confronti dell’accoglienza indiscriminata e dimostrarlo attraverso l'uso di sistemi, politiche, processi, pratiche e operazioni di governance organizzativa inclusivi</a:t>
            </a:r>
          </a:p>
          <a:p>
            <a:pPr marL="285750" indent="-285750">
              <a:lnSpc>
                <a:spcPct val="120000"/>
              </a:lnSpc>
              <a:spcBef>
                <a:spcPts val="0"/>
              </a:spcBef>
              <a:buClr>
                <a:srgbClr val="3EB1C8"/>
              </a:buClr>
              <a:buFont typeface="Wingdings" panose="05000000000000000000" pitchFamily="2" charset="2"/>
              <a:buChar char="§"/>
            </a:pPr>
            <a:r>
              <a:rPr lang="it-IT" sz="1000" dirty="0"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it-IT" sz="1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gire in modo etico e socialmente responsabile</a:t>
            </a:r>
          </a:p>
          <a:p>
            <a:pPr marL="285750" indent="-285750">
              <a:lnSpc>
                <a:spcPct val="120000"/>
              </a:lnSpc>
              <a:spcBef>
                <a:spcPts val="0"/>
              </a:spcBef>
              <a:buClr>
                <a:srgbClr val="3EB1C8"/>
              </a:buClr>
              <a:buFont typeface="Wingdings" panose="05000000000000000000" pitchFamily="2" charset="2"/>
              <a:buChar char="§"/>
            </a:pPr>
            <a:r>
              <a:rPr lang="it-IT" sz="1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Lavorare in modo inclusivo e avere una comunicazione inclusiva</a:t>
            </a:r>
          </a:p>
          <a:p>
            <a:pPr marL="285750" indent="-285750">
              <a:lnSpc>
                <a:spcPct val="120000"/>
              </a:lnSpc>
              <a:spcBef>
                <a:spcPts val="0"/>
              </a:spcBef>
              <a:buClr>
                <a:srgbClr val="3EB1C8"/>
              </a:buClr>
              <a:buFont typeface="Wingdings" panose="05000000000000000000" pitchFamily="2" charset="2"/>
              <a:buChar char="§"/>
            </a:pPr>
            <a:r>
              <a:rPr lang="it-IT" sz="1000" dirty="0">
                <a:ea typeface="Calibri" panose="020F0502020204030204" pitchFamily="34" charset="0"/>
                <a:cs typeface="Arial" panose="020B0604020202020204" pitchFamily="34" charset="0"/>
              </a:rPr>
              <a:t>Promuovere pratiche organizzative inclusive e relazioni con gli stakeholders</a:t>
            </a:r>
            <a:endParaRPr lang="it-IT" sz="1000" dirty="0"/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Clr>
                <a:srgbClr val="3EB1C8"/>
              </a:buClr>
              <a:buFont typeface="Wingdings" panose="05000000000000000000" pitchFamily="2" charset="2"/>
              <a:buChar char="§"/>
            </a:pPr>
            <a:endParaRPr lang="en-US" sz="12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DD07D8-8D46-4096-8198-C76CF6F4582B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8" name="Picture 7" descr="One glowing light bulb among other light bulbs">
            <a:extLst>
              <a:ext uri="{FF2B5EF4-FFF2-40B4-BE49-F238E27FC236}">
                <a16:creationId xmlns:a16="http://schemas.microsoft.com/office/drawing/2014/main" id="{1A58B983-5909-4969-B860-81452E8011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0" y="1619073"/>
            <a:ext cx="3598877" cy="251669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B299A9E-6B57-4132-BEC3-44ACFCDAC3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2708" y="290208"/>
            <a:ext cx="1126261" cy="705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430958"/>
      </p:ext>
    </p:extLst>
  </p:cSld>
  <p:clrMapOvr>
    <a:masterClrMapping/>
  </p:clrMapOvr>
  <p:transition spd="slow"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2" descr="A picture containing text&#10;&#10;Description automatically generated">
            <a:extLst>
              <a:ext uri="{FF2B5EF4-FFF2-40B4-BE49-F238E27FC236}">
                <a16:creationId xmlns:a16="http://schemas.microsoft.com/office/drawing/2014/main" id="{6B27B362-ECDF-3A44-872C-5C1CC9BD91F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-15621"/>
            <a:ext cx="9143980" cy="3958299"/>
          </a:xfrm>
          <a:prstGeom prst="rect">
            <a:avLst/>
          </a:prstGeom>
          <a:noFill/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3FAE2E-0680-9DC7-8711-4361E5C878C2}"/>
              </a:ext>
            </a:extLst>
          </p:cNvPr>
          <p:cNvSpPr/>
          <p:nvPr/>
        </p:nvSpPr>
        <p:spPr>
          <a:xfrm>
            <a:off x="156306" y="187570"/>
            <a:ext cx="3204309" cy="132861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 dirty="0"/>
          </a:p>
          <a:p>
            <a:pPr algn="ctr"/>
            <a:r>
              <a:rPr lang="it-IT" sz="1400" dirty="0"/>
              <a:t>Per informazioni sulla certificazione è possibile contattare la Dottoressa Daniela Asaro:</a:t>
            </a:r>
          </a:p>
          <a:p>
            <a:pPr algn="ctr"/>
            <a:r>
              <a:rPr lang="it-IT" sz="1400" dirty="0"/>
              <a:t>cell. 335347827</a:t>
            </a:r>
          </a:p>
          <a:p>
            <a:pPr algn="ctr"/>
            <a:r>
              <a:rPr lang="it-IT" sz="1400" dirty="0"/>
              <a:t> Daniela.asaro@rina.org</a:t>
            </a:r>
          </a:p>
          <a:p>
            <a:pPr algn="ctr"/>
            <a:r>
              <a:rPr lang="it-IT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85970948"/>
      </p:ext>
    </p:extLst>
  </p:cSld>
  <p:clrMapOvr>
    <a:masterClrMapping/>
  </p:clrMapOvr>
  <p:transition spd="slow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tangle 73">
            <a:extLst>
              <a:ext uri="{FF2B5EF4-FFF2-40B4-BE49-F238E27FC236}">
                <a16:creationId xmlns:a16="http://schemas.microsoft.com/office/drawing/2014/main" id="{AEBA06C4-2066-47B4-9E3B-55B26E2CDA20}"/>
              </a:ext>
            </a:extLst>
          </p:cNvPr>
          <p:cNvSpPr/>
          <p:nvPr/>
        </p:nvSpPr>
        <p:spPr>
          <a:xfrm>
            <a:off x="287340" y="1390921"/>
            <a:ext cx="3023308" cy="94884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>
              <a:defRPr/>
            </a:pPr>
            <a:endParaRPr lang="it-IT">
              <a:solidFill>
                <a:prstClr val="white"/>
              </a:solidFill>
              <a:latin typeface="Arial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339F583A-0459-455C-9989-8D905ACA8115}"/>
              </a:ext>
            </a:extLst>
          </p:cNvPr>
          <p:cNvSpPr/>
          <p:nvPr/>
        </p:nvSpPr>
        <p:spPr>
          <a:xfrm>
            <a:off x="287339" y="3884633"/>
            <a:ext cx="3023308" cy="94884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>
              <a:defRPr/>
            </a:pPr>
            <a:endParaRPr lang="it-IT">
              <a:solidFill>
                <a:prstClr val="white"/>
              </a:solidFill>
              <a:latin typeface="Arial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7C012546-730C-4EE6-8500-5E9E93E18AF1}"/>
              </a:ext>
            </a:extLst>
          </p:cNvPr>
          <p:cNvSpPr/>
          <p:nvPr/>
        </p:nvSpPr>
        <p:spPr>
          <a:xfrm>
            <a:off x="287339" y="2637777"/>
            <a:ext cx="3023308" cy="94884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>
              <a:defRPr/>
            </a:pPr>
            <a:endParaRPr lang="it-IT">
              <a:solidFill>
                <a:prstClr val="white"/>
              </a:solidFill>
              <a:latin typeface="Arial"/>
            </a:endParaRPr>
          </a:p>
        </p:txBody>
      </p:sp>
      <p:sp>
        <p:nvSpPr>
          <p:cNvPr id="2" name="Segnaposto testo 1"/>
          <p:cNvSpPr>
            <a:spLocks noGrp="1"/>
          </p:cNvSpPr>
          <p:nvPr>
            <p:ph type="body" sz="quarter" idx="11"/>
          </p:nvPr>
        </p:nvSpPr>
        <p:spPr/>
        <p:txBody>
          <a:bodyPr vert="horz" lIns="91440" tIns="45720" rIns="91440" bIns="45720" anchor="b"/>
          <a:lstStyle/>
          <a:p>
            <a:r>
              <a:rPr lang="it-IT"/>
              <a:t>RINA: Make </a:t>
            </a:r>
            <a:r>
              <a:rPr lang="it-IT" err="1"/>
              <a:t>It</a:t>
            </a:r>
            <a:r>
              <a:rPr lang="it-IT"/>
              <a:t> sure, Make </a:t>
            </a:r>
            <a:r>
              <a:rPr lang="it-IT" err="1"/>
              <a:t>it</a:t>
            </a:r>
            <a:r>
              <a:rPr lang="it-IT"/>
              <a:t> Simple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0570E33C-7426-43C1-99DB-5E4751721A40}"/>
              </a:ext>
            </a:extLst>
          </p:cNvPr>
          <p:cNvSpPr txBox="1"/>
          <p:nvPr/>
        </p:nvSpPr>
        <p:spPr>
          <a:xfrm>
            <a:off x="1722228" y="1395253"/>
            <a:ext cx="2045458" cy="81631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defTabSz="457189">
              <a:defRPr/>
            </a:pPr>
            <a:r>
              <a:rPr lang="en-US" sz="3200" b="1">
                <a:solidFill>
                  <a:srgbClr val="3EB1C8"/>
                </a:solidFill>
                <a:latin typeface="Arial"/>
              </a:rPr>
              <a:t>4,000 +</a:t>
            </a:r>
            <a:endParaRPr lang="en-US">
              <a:solidFill>
                <a:prstClr val="black"/>
              </a:solidFill>
              <a:latin typeface="Arial"/>
            </a:endParaRPr>
          </a:p>
          <a:p>
            <a:pPr defTabSz="457189">
              <a:lnSpc>
                <a:spcPts val="1800"/>
              </a:lnSpc>
              <a:defRPr/>
            </a:pPr>
            <a:r>
              <a:rPr lang="it-IT" sz="2000">
                <a:solidFill>
                  <a:srgbClr val="13294B"/>
                </a:solidFill>
                <a:latin typeface="Arial"/>
              </a:rPr>
              <a:t>Colleghi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9B5044AA-351F-4910-8534-D7965087A19B}"/>
              </a:ext>
            </a:extLst>
          </p:cNvPr>
          <p:cNvSpPr txBox="1"/>
          <p:nvPr/>
        </p:nvSpPr>
        <p:spPr>
          <a:xfrm>
            <a:off x="2213407" y="2686179"/>
            <a:ext cx="310855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89">
              <a:defRPr/>
            </a:pPr>
            <a:r>
              <a:rPr lang="en-US" sz="3200" b="1">
                <a:solidFill>
                  <a:srgbClr val="3EB1C8"/>
                </a:solidFill>
                <a:latin typeface="Arial"/>
              </a:rPr>
              <a:t>200 </a:t>
            </a:r>
          </a:p>
          <a:p>
            <a:pPr defTabSz="457189">
              <a:defRPr/>
            </a:pPr>
            <a:r>
              <a:rPr lang="it-IT" sz="2000">
                <a:solidFill>
                  <a:srgbClr val="13294B"/>
                </a:solidFill>
                <a:latin typeface="Arial"/>
              </a:rPr>
              <a:t>Uffici 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1A4BDD52-53DB-4D80-9630-AF57AFEF5AC3}"/>
              </a:ext>
            </a:extLst>
          </p:cNvPr>
          <p:cNvSpPr txBox="1"/>
          <p:nvPr/>
        </p:nvSpPr>
        <p:spPr>
          <a:xfrm>
            <a:off x="2242085" y="4007769"/>
            <a:ext cx="1689543" cy="816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89">
              <a:defRPr/>
            </a:pPr>
            <a:r>
              <a:rPr lang="en-US" sz="3200" b="1">
                <a:solidFill>
                  <a:srgbClr val="3EB1C8"/>
                </a:solidFill>
                <a:latin typeface="Arial"/>
              </a:rPr>
              <a:t>70</a:t>
            </a:r>
          </a:p>
          <a:p>
            <a:pPr defTabSz="457189">
              <a:lnSpc>
                <a:spcPts val="1800"/>
              </a:lnSpc>
              <a:defRPr/>
            </a:pPr>
            <a:r>
              <a:rPr lang="it-IT" sz="2000">
                <a:solidFill>
                  <a:srgbClr val="13294B"/>
                </a:solidFill>
                <a:latin typeface="Arial"/>
              </a:rPr>
              <a:t>Nazioni</a:t>
            </a:r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EFDAAB63-9942-4685-A595-5A001B8742CE}"/>
              </a:ext>
            </a:extLst>
          </p:cNvPr>
          <p:cNvSpPr/>
          <p:nvPr/>
        </p:nvSpPr>
        <p:spPr>
          <a:xfrm>
            <a:off x="80149" y="1189557"/>
            <a:ext cx="1156898" cy="1156898"/>
          </a:xfrm>
          <a:prstGeom prst="ellipse">
            <a:avLst/>
          </a:prstGeom>
          <a:solidFill>
            <a:srgbClr val="3EB1C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>
              <a:defRPr/>
            </a:pPr>
            <a:endParaRPr lang="it-IT">
              <a:solidFill>
                <a:prstClr val="white"/>
              </a:solidFill>
              <a:latin typeface="Arial"/>
            </a:endParaRPr>
          </a:p>
        </p:txBody>
      </p:sp>
      <p:pic>
        <p:nvPicPr>
          <p:cNvPr id="117" name="Graphic 116">
            <a:extLst>
              <a:ext uri="{FF2B5EF4-FFF2-40B4-BE49-F238E27FC236}">
                <a16:creationId xmlns:a16="http://schemas.microsoft.com/office/drawing/2014/main" id="{DDF46A9E-10A2-4747-AF1F-1E5D767D5D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27982" y="1366505"/>
            <a:ext cx="879004" cy="720495"/>
          </a:xfrm>
          <a:prstGeom prst="rect">
            <a:avLst/>
          </a:prstGeom>
        </p:spPr>
      </p:pic>
      <p:sp>
        <p:nvSpPr>
          <p:cNvPr id="40" name="Oval 39">
            <a:extLst>
              <a:ext uri="{FF2B5EF4-FFF2-40B4-BE49-F238E27FC236}">
                <a16:creationId xmlns:a16="http://schemas.microsoft.com/office/drawing/2014/main" id="{E6ED4057-DB54-420B-964B-B8C4A43DFD31}"/>
              </a:ext>
            </a:extLst>
          </p:cNvPr>
          <p:cNvSpPr/>
          <p:nvPr/>
        </p:nvSpPr>
        <p:spPr>
          <a:xfrm>
            <a:off x="135082" y="2578348"/>
            <a:ext cx="1156898" cy="1156898"/>
          </a:xfrm>
          <a:prstGeom prst="ellipse">
            <a:avLst/>
          </a:prstGeom>
          <a:solidFill>
            <a:srgbClr val="3EB1C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>
              <a:defRPr/>
            </a:pPr>
            <a:endParaRPr lang="it-IT">
              <a:solidFill>
                <a:prstClr val="white"/>
              </a:solidFill>
              <a:latin typeface="Arial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FA7945A2-59E6-41BC-8E86-166E9F7D3578}"/>
              </a:ext>
            </a:extLst>
          </p:cNvPr>
          <p:cNvSpPr/>
          <p:nvPr/>
        </p:nvSpPr>
        <p:spPr>
          <a:xfrm>
            <a:off x="149874" y="3801547"/>
            <a:ext cx="1156898" cy="1156898"/>
          </a:xfrm>
          <a:prstGeom prst="ellipse">
            <a:avLst/>
          </a:prstGeom>
          <a:solidFill>
            <a:srgbClr val="3EB1C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>
              <a:defRPr/>
            </a:pPr>
            <a:endParaRPr lang="it-IT">
              <a:solidFill>
                <a:prstClr val="white"/>
              </a:solidFill>
              <a:latin typeface="Arial"/>
            </a:endParaRPr>
          </a:p>
        </p:txBody>
      </p:sp>
      <p:pic>
        <p:nvPicPr>
          <p:cNvPr id="119" name="Graphic 118">
            <a:extLst>
              <a:ext uri="{FF2B5EF4-FFF2-40B4-BE49-F238E27FC236}">
                <a16:creationId xmlns:a16="http://schemas.microsoft.com/office/drawing/2014/main" id="{9FF7D3F7-5974-42D8-884C-B45E71BE1D4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22659" y="2704078"/>
            <a:ext cx="811328" cy="722589"/>
          </a:xfrm>
          <a:prstGeom prst="rect">
            <a:avLst/>
          </a:prstGeom>
        </p:spPr>
      </p:pic>
      <p:pic>
        <p:nvPicPr>
          <p:cNvPr id="121" name="Graphic 120">
            <a:extLst>
              <a:ext uri="{FF2B5EF4-FFF2-40B4-BE49-F238E27FC236}">
                <a16:creationId xmlns:a16="http://schemas.microsoft.com/office/drawing/2014/main" id="{48E85122-DD13-4182-B472-B58DECF329E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37997" y="3937046"/>
            <a:ext cx="580652" cy="722589"/>
          </a:xfrm>
          <a:prstGeom prst="rect">
            <a:avLst/>
          </a:prstGeom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5861C14-C7B2-DF4C-93D7-FCC754000DBC}"/>
              </a:ext>
            </a:extLst>
          </p:cNvPr>
          <p:cNvCxnSpPr>
            <a:cxnSpLocks/>
          </p:cNvCxnSpPr>
          <p:nvPr/>
        </p:nvCxnSpPr>
        <p:spPr>
          <a:xfrm flipV="1">
            <a:off x="6485977" y="3441715"/>
            <a:ext cx="0" cy="1219550"/>
          </a:xfrm>
          <a:prstGeom prst="line">
            <a:avLst/>
          </a:prstGeom>
          <a:ln w="12700">
            <a:solidFill>
              <a:srgbClr val="13294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BB0FB4A-A97B-DD45-90D4-81EAFCE9D2BF}"/>
              </a:ext>
            </a:extLst>
          </p:cNvPr>
          <p:cNvCxnSpPr/>
          <p:nvPr/>
        </p:nvCxnSpPr>
        <p:spPr>
          <a:xfrm>
            <a:off x="4538609" y="3441715"/>
            <a:ext cx="3857041" cy="0"/>
          </a:xfrm>
          <a:prstGeom prst="line">
            <a:avLst/>
          </a:prstGeom>
          <a:ln w="12700">
            <a:solidFill>
              <a:srgbClr val="13294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E9C917B-C0C5-3744-A1B4-0ED11EE5434C}"/>
              </a:ext>
            </a:extLst>
          </p:cNvPr>
          <p:cNvCxnSpPr/>
          <p:nvPr/>
        </p:nvCxnSpPr>
        <p:spPr>
          <a:xfrm>
            <a:off x="4538611" y="2722618"/>
            <a:ext cx="3857041" cy="0"/>
          </a:xfrm>
          <a:prstGeom prst="line">
            <a:avLst/>
          </a:prstGeom>
          <a:ln w="12700">
            <a:solidFill>
              <a:srgbClr val="13294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9A2EA83B-FFB0-4249-B272-CB0DDD7FA82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75957" y="1302178"/>
            <a:ext cx="4330386" cy="3543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9637"/>
      </p:ext>
    </p:extLst>
  </p:cSld>
  <p:clrMapOvr>
    <a:masterClrMapping/>
  </p:clrMapOvr>
  <p:transition spd="slow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A5A983D-614A-C341-B72A-7B2C28095BB9}"/>
              </a:ext>
            </a:extLst>
          </p:cNvPr>
          <p:cNvSpPr/>
          <p:nvPr/>
        </p:nvSpPr>
        <p:spPr>
          <a:xfrm>
            <a:off x="1" y="1203324"/>
            <a:ext cx="4605710" cy="39401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en-IT">
              <a:solidFill>
                <a:prstClr val="white"/>
              </a:solidFill>
              <a:latin typeface="Arial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9DAAB5B-E7A2-B746-A489-8772CF80EE04}"/>
              </a:ext>
            </a:extLst>
          </p:cNvPr>
          <p:cNvSpPr/>
          <p:nvPr/>
        </p:nvSpPr>
        <p:spPr>
          <a:xfrm>
            <a:off x="945598" y="3128936"/>
            <a:ext cx="122618" cy="122618"/>
          </a:xfrm>
          <a:prstGeom prst="ellipse">
            <a:avLst/>
          </a:prstGeom>
          <a:solidFill>
            <a:srgbClr val="3EB1C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en-IT">
              <a:solidFill>
                <a:prstClr val="white"/>
              </a:solidFill>
              <a:latin typeface="Arial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6D945DC3-9FEE-2440-A433-11C697F21AC6}"/>
              </a:ext>
            </a:extLst>
          </p:cNvPr>
          <p:cNvSpPr/>
          <p:nvPr/>
        </p:nvSpPr>
        <p:spPr>
          <a:xfrm>
            <a:off x="3341533" y="3135850"/>
            <a:ext cx="122618" cy="122618"/>
          </a:xfrm>
          <a:prstGeom prst="ellipse">
            <a:avLst/>
          </a:prstGeom>
          <a:solidFill>
            <a:srgbClr val="3EB1C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en-IT">
              <a:solidFill>
                <a:prstClr val="white"/>
              </a:solidFill>
              <a:latin typeface="Arial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389915-EF45-8C46-BB4E-346A31BB5CB3}"/>
              </a:ext>
            </a:extLst>
          </p:cNvPr>
          <p:cNvSpPr/>
          <p:nvPr/>
        </p:nvSpPr>
        <p:spPr>
          <a:xfrm>
            <a:off x="287337" y="1331482"/>
            <a:ext cx="3991847" cy="1384995"/>
          </a:xfrm>
          <a:prstGeom prst="rect">
            <a:avLst/>
          </a:prstGeom>
          <a:solidFill>
            <a:schemeClr val="bg1"/>
          </a:solidFill>
          <a:ln w="19050">
            <a:solidFill>
              <a:srgbClr val="3EB1C8"/>
            </a:solidFill>
          </a:ln>
        </p:spPr>
        <p:txBody>
          <a:bodyPr wrap="square" lIns="91440" tIns="45720" rIns="91440" bIns="45720" anchor="t">
            <a:spAutoFit/>
          </a:bodyPr>
          <a:lstStyle/>
          <a:p>
            <a:r>
              <a:rPr lang="it-IT" sz="1200" b="0" i="0" u="none" strike="noStrike" baseline="0" dirty="0">
                <a:solidFill>
                  <a:srgbClr val="4C4E4E"/>
                </a:solidFill>
                <a:latin typeface="Arial" panose="020B0604020202020204" pitchFamily="34" charset="0"/>
              </a:rPr>
              <a:t>Negli ultimi anni è cresciuto l'interesse e l'attenzione delle organizzazioni nei confronti dei temi della sostenibilità e dell'integrazione dei criteri ESG all'interno delle </a:t>
            </a:r>
            <a:r>
              <a:rPr lang="it-IT" sz="1200" b="1" i="0" u="none" strike="noStrike" baseline="0" dirty="0">
                <a:solidFill>
                  <a:srgbClr val="3EB1C8"/>
                </a:solidFill>
                <a:latin typeface="Arial" panose="020B0604020202020204" pitchFamily="34" charset="0"/>
              </a:rPr>
              <a:t>strategie aziendali</a:t>
            </a:r>
            <a:r>
              <a:rPr lang="it-IT" sz="1200" b="0" i="0" u="none" strike="noStrike" baseline="0" dirty="0">
                <a:solidFill>
                  <a:srgbClr val="4C4E4E"/>
                </a:solidFill>
                <a:latin typeface="Arial" panose="020B0604020202020204" pitchFamily="34" charset="0"/>
              </a:rPr>
              <a:t>.</a:t>
            </a:r>
          </a:p>
          <a:p>
            <a:endParaRPr lang="it-IT" sz="1200" b="0" i="0" u="none" strike="noStrike" baseline="0" dirty="0">
              <a:solidFill>
                <a:srgbClr val="4C4E4E"/>
              </a:solidFill>
              <a:latin typeface="Arial" panose="020B0604020202020204" pitchFamily="34" charset="0"/>
            </a:endParaRPr>
          </a:p>
          <a:p>
            <a:r>
              <a:rPr lang="it-IT" sz="1200" b="0" i="0" u="none" strike="noStrike" baseline="0" dirty="0">
                <a:solidFill>
                  <a:srgbClr val="4C4E4E"/>
                </a:solidFill>
                <a:latin typeface="Arial" panose="020B0604020202020204" pitchFamily="34" charset="0"/>
              </a:rPr>
              <a:t>Le metriche ESG sono diventate una priorità condivisa e riconosciuta, soprattutto dal </a:t>
            </a:r>
            <a:r>
              <a:rPr lang="it-IT" sz="1200" b="1" i="0" u="none" strike="noStrike" baseline="0" dirty="0">
                <a:solidFill>
                  <a:srgbClr val="3EB1C8"/>
                </a:solidFill>
                <a:latin typeface="Arial" panose="020B0604020202020204" pitchFamily="34" charset="0"/>
              </a:rPr>
              <a:t>mercato</a:t>
            </a:r>
            <a:r>
              <a:rPr lang="it-IT" sz="1200" b="0" i="0" u="none" strike="noStrike" baseline="0" dirty="0">
                <a:solidFill>
                  <a:srgbClr val="4C4E4E"/>
                </a:solidFill>
                <a:latin typeface="Arial" panose="020B0604020202020204" pitchFamily="34" charset="0"/>
              </a:rPr>
              <a:t>.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4CD3117-054F-294E-9127-FB26593854BB}"/>
              </a:ext>
            </a:extLst>
          </p:cNvPr>
          <p:cNvCxnSpPr>
            <a:cxnSpLocks/>
          </p:cNvCxnSpPr>
          <p:nvPr/>
        </p:nvCxnSpPr>
        <p:spPr>
          <a:xfrm flipH="1" flipV="1">
            <a:off x="3402841" y="3171923"/>
            <a:ext cx="1" cy="493492"/>
          </a:xfrm>
          <a:prstGeom prst="straightConnector1">
            <a:avLst/>
          </a:prstGeom>
          <a:ln w="19050">
            <a:solidFill>
              <a:srgbClr val="3EB1C8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4E0DA35-DC12-5146-BCF3-50E9A78B5C5D}"/>
              </a:ext>
            </a:extLst>
          </p:cNvPr>
          <p:cNvCxnSpPr>
            <a:cxnSpLocks/>
          </p:cNvCxnSpPr>
          <p:nvPr/>
        </p:nvCxnSpPr>
        <p:spPr>
          <a:xfrm flipV="1">
            <a:off x="1006907" y="2716477"/>
            <a:ext cx="0" cy="496552"/>
          </a:xfrm>
          <a:prstGeom prst="straightConnector1">
            <a:avLst/>
          </a:prstGeom>
          <a:ln w="19050">
            <a:solidFill>
              <a:srgbClr val="3EB1C8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CE38EFD1-F6FF-4D6E-86A5-22F0033CF2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338" y="3472311"/>
            <a:ext cx="1260107" cy="1255526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9B90E70C-98CC-4216-9F69-D9E72800B88B}"/>
              </a:ext>
            </a:extLst>
          </p:cNvPr>
          <p:cNvSpPr txBox="1"/>
          <p:nvPr/>
        </p:nvSpPr>
        <p:spPr>
          <a:xfrm>
            <a:off x="1688122" y="3599174"/>
            <a:ext cx="268880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b="1" dirty="0">
                <a:solidFill>
                  <a:srgbClr val="FF3300"/>
                </a:solidFill>
              </a:rPr>
              <a:t>Obiettivo 5: </a:t>
            </a:r>
          </a:p>
          <a:p>
            <a:r>
              <a:rPr lang="it-IT" sz="1400" dirty="0">
                <a:solidFill>
                  <a:srgbClr val="4C4E4E"/>
                </a:solidFill>
              </a:rPr>
              <a:t>Raggiungere l’uguaglianza di genere ed emancipare tutte le donne e le ragazze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4A41800E-8E8D-46FB-B018-E5F71BE032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8565" y="1378302"/>
            <a:ext cx="3752951" cy="3601585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16C04A5-D1D3-C14D-9BAE-18ACAB88329D}"/>
              </a:ext>
            </a:extLst>
          </p:cNvPr>
          <p:cNvCxnSpPr>
            <a:cxnSpLocks/>
          </p:cNvCxnSpPr>
          <p:nvPr/>
        </p:nvCxnSpPr>
        <p:spPr>
          <a:xfrm flipV="1">
            <a:off x="1" y="3181403"/>
            <a:ext cx="5087256" cy="11676"/>
          </a:xfrm>
          <a:prstGeom prst="straightConnector1">
            <a:avLst/>
          </a:prstGeom>
          <a:ln w="19050">
            <a:solidFill>
              <a:srgbClr val="3EB1C8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1A41AB94-10A4-3B45-85EF-2E76840FF53C}"/>
              </a:ext>
            </a:extLst>
          </p:cNvPr>
          <p:cNvSpPr/>
          <p:nvPr/>
        </p:nvSpPr>
        <p:spPr>
          <a:xfrm>
            <a:off x="1275862" y="3012678"/>
            <a:ext cx="1634464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algn="ctr" defTabSz="457189"/>
            <a:r>
              <a:rPr lang="en-US" sz="1600" b="1" dirty="0">
                <a:solidFill>
                  <a:srgbClr val="3EB1C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Agenda 2030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1713D8A2-54DB-43B0-A352-5A2F526638BA}"/>
              </a:ext>
            </a:extLst>
          </p:cNvPr>
          <p:cNvSpPr txBox="1">
            <a:spLocks/>
          </p:cNvSpPr>
          <p:nvPr/>
        </p:nvSpPr>
        <p:spPr>
          <a:xfrm>
            <a:off x="276225" y="219380"/>
            <a:ext cx="7428442" cy="738282"/>
          </a:xfrm>
          <a:prstGeom prst="rect">
            <a:avLst/>
          </a:prstGeom>
        </p:spPr>
        <p:txBody>
          <a:bodyPr vert="horz" anchor="b"/>
          <a:lstStyle>
            <a:lvl1pPr marL="0" indent="0" algn="l" defTabSz="457200" rtl="0" eaLnBrk="1" fontAlgn="base" latinLnBrk="0" hangingPunct="1">
              <a:spcBef>
                <a:spcPct val="0"/>
              </a:spcBef>
              <a:spcAft>
                <a:spcPct val="0"/>
              </a:spcAft>
              <a:buFont typeface="Arial"/>
              <a:buNone/>
              <a:defRPr lang="it-IT" sz="2400" b="1" kern="1200" dirty="0" smtClean="0">
                <a:solidFill>
                  <a:srgbClr val="13294B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D&amp;I e </a:t>
            </a:r>
            <a:r>
              <a:rPr lang="en-US" dirty="0" err="1"/>
              <a:t>Sostenibilità</a:t>
            </a:r>
            <a:r>
              <a:rPr lang="en-US" dirty="0"/>
              <a:t> </a:t>
            </a:r>
            <a:r>
              <a:rPr lang="en-US" dirty="0" err="1"/>
              <a:t>Sociale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7275684"/>
      </p:ext>
    </p:extLst>
  </p:cSld>
  <p:clrMapOvr>
    <a:masterClrMapping/>
  </p:clrMapOvr>
  <p:transition spd="slow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2"/>
          <p:cNvSpPr>
            <a:spLocks noChangeArrowheads="1"/>
          </p:cNvSpPr>
          <p:nvPr/>
        </p:nvSpPr>
        <p:spPr bwMode="auto">
          <a:xfrm>
            <a:off x="135923" y="1292842"/>
            <a:ext cx="8630852" cy="3548537"/>
          </a:xfrm>
          <a:custGeom>
            <a:avLst/>
            <a:gdLst>
              <a:gd name="T0" fmla="*/ 0 w 20067"/>
              <a:gd name="T1" fmla="*/ 649 h 8304"/>
              <a:gd name="T2" fmla="*/ 0 w 20067"/>
              <a:gd name="T3" fmla="*/ 649 h 8304"/>
              <a:gd name="T4" fmla="*/ 4396 w 20067"/>
              <a:gd name="T5" fmla="*/ 689 h 8304"/>
              <a:gd name="T6" fmla="*/ 4396 w 20067"/>
              <a:gd name="T7" fmla="*/ 689 h 8304"/>
              <a:gd name="T8" fmla="*/ 9036 w 20067"/>
              <a:gd name="T9" fmla="*/ 5272 h 8304"/>
              <a:gd name="T10" fmla="*/ 9036 w 20067"/>
              <a:gd name="T11" fmla="*/ 5272 h 8304"/>
              <a:gd name="T12" fmla="*/ 16118 w 20067"/>
              <a:gd name="T13" fmla="*/ 4794 h 8304"/>
              <a:gd name="T14" fmla="*/ 16118 w 20067"/>
              <a:gd name="T15" fmla="*/ 4794 h 8304"/>
              <a:gd name="T16" fmla="*/ 20066 w 20067"/>
              <a:gd name="T17" fmla="*/ 8303 h 8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067" h="8304">
                <a:moveTo>
                  <a:pt x="0" y="649"/>
                </a:moveTo>
                <a:lnTo>
                  <a:pt x="0" y="649"/>
                </a:lnTo>
                <a:cubicBezTo>
                  <a:pt x="1095" y="319"/>
                  <a:pt x="2785" y="0"/>
                  <a:pt x="4396" y="689"/>
                </a:cubicBezTo>
                <a:lnTo>
                  <a:pt x="4396" y="689"/>
                </a:lnTo>
                <a:cubicBezTo>
                  <a:pt x="6975" y="1791"/>
                  <a:pt x="6702" y="4338"/>
                  <a:pt x="9036" y="5272"/>
                </a:cubicBezTo>
                <a:lnTo>
                  <a:pt x="9036" y="5272"/>
                </a:lnTo>
                <a:cubicBezTo>
                  <a:pt x="11509" y="6262"/>
                  <a:pt x="13242" y="3974"/>
                  <a:pt x="16118" y="4794"/>
                </a:cubicBezTo>
                <a:lnTo>
                  <a:pt x="16118" y="4794"/>
                </a:lnTo>
                <a:cubicBezTo>
                  <a:pt x="18089" y="5357"/>
                  <a:pt x="19333" y="7020"/>
                  <a:pt x="20066" y="8303"/>
                </a:cubicBezTo>
              </a:path>
            </a:pathLst>
          </a:custGeom>
          <a:noFill/>
          <a:ln w="733680" cap="flat">
            <a:solidFill>
              <a:srgbClr val="79797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defTabSz="685646"/>
            <a:endParaRPr lang="en-US" sz="1350">
              <a:solidFill>
                <a:srgbClr val="616161"/>
              </a:solidFill>
              <a:latin typeface="Calibri" panose="020F0502020204030204"/>
            </a:endParaRPr>
          </a:p>
        </p:txBody>
      </p:sp>
      <p:sp>
        <p:nvSpPr>
          <p:cNvPr id="21" name="Freeform 3"/>
          <p:cNvSpPr>
            <a:spLocks noChangeArrowheads="1"/>
          </p:cNvSpPr>
          <p:nvPr/>
        </p:nvSpPr>
        <p:spPr bwMode="auto">
          <a:xfrm>
            <a:off x="135923" y="1264028"/>
            <a:ext cx="8630852" cy="3448649"/>
          </a:xfrm>
          <a:custGeom>
            <a:avLst/>
            <a:gdLst>
              <a:gd name="T0" fmla="*/ 0 w 20067"/>
              <a:gd name="T1" fmla="*/ 649 h 8304"/>
              <a:gd name="T2" fmla="*/ 0 w 20067"/>
              <a:gd name="T3" fmla="*/ 649 h 8304"/>
              <a:gd name="T4" fmla="*/ 4396 w 20067"/>
              <a:gd name="T5" fmla="*/ 689 h 8304"/>
              <a:gd name="T6" fmla="*/ 4396 w 20067"/>
              <a:gd name="T7" fmla="*/ 689 h 8304"/>
              <a:gd name="T8" fmla="*/ 9036 w 20067"/>
              <a:gd name="T9" fmla="*/ 5272 h 8304"/>
              <a:gd name="T10" fmla="*/ 9036 w 20067"/>
              <a:gd name="T11" fmla="*/ 5272 h 8304"/>
              <a:gd name="T12" fmla="*/ 16118 w 20067"/>
              <a:gd name="T13" fmla="*/ 4794 h 8304"/>
              <a:gd name="T14" fmla="*/ 16118 w 20067"/>
              <a:gd name="T15" fmla="*/ 4794 h 8304"/>
              <a:gd name="T16" fmla="*/ 20066 w 20067"/>
              <a:gd name="T17" fmla="*/ 8303 h 8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067" h="8304">
                <a:moveTo>
                  <a:pt x="0" y="649"/>
                </a:moveTo>
                <a:lnTo>
                  <a:pt x="0" y="649"/>
                </a:lnTo>
                <a:cubicBezTo>
                  <a:pt x="1095" y="319"/>
                  <a:pt x="2785" y="0"/>
                  <a:pt x="4396" y="689"/>
                </a:cubicBezTo>
                <a:lnTo>
                  <a:pt x="4396" y="689"/>
                </a:lnTo>
                <a:cubicBezTo>
                  <a:pt x="6975" y="1791"/>
                  <a:pt x="6702" y="4338"/>
                  <a:pt x="9036" y="5272"/>
                </a:cubicBezTo>
                <a:lnTo>
                  <a:pt x="9036" y="5272"/>
                </a:lnTo>
                <a:cubicBezTo>
                  <a:pt x="11509" y="6262"/>
                  <a:pt x="13242" y="3974"/>
                  <a:pt x="16118" y="4794"/>
                </a:cubicBezTo>
                <a:lnTo>
                  <a:pt x="16118" y="4794"/>
                </a:lnTo>
                <a:cubicBezTo>
                  <a:pt x="18089" y="5357"/>
                  <a:pt x="19333" y="7020"/>
                  <a:pt x="20066" y="8303"/>
                </a:cubicBezTo>
              </a:path>
            </a:pathLst>
          </a:custGeom>
          <a:noFill/>
          <a:ln w="21960" cap="flat">
            <a:solidFill>
              <a:srgbClr val="FFFFFF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defTabSz="685646"/>
            <a:endParaRPr lang="en-US" sz="1350">
              <a:solidFill>
                <a:srgbClr val="616161"/>
              </a:solidFill>
              <a:latin typeface="Calibri" panose="020F0502020204030204"/>
            </a:endParaRPr>
          </a:p>
        </p:txBody>
      </p:sp>
      <p:sp>
        <p:nvSpPr>
          <p:cNvPr id="22" name="Freeform 4"/>
          <p:cNvSpPr>
            <a:spLocks noChangeArrowheads="1"/>
          </p:cNvSpPr>
          <p:nvPr/>
        </p:nvSpPr>
        <p:spPr bwMode="auto">
          <a:xfrm rot="10800000">
            <a:off x="114563" y="1768482"/>
            <a:ext cx="2369398" cy="2046858"/>
          </a:xfrm>
          <a:custGeom>
            <a:avLst/>
            <a:gdLst>
              <a:gd name="T0" fmla="*/ 2284 w 2803"/>
              <a:gd name="T1" fmla="*/ 0 h 1975"/>
              <a:gd name="T2" fmla="*/ 920 w 2803"/>
              <a:gd name="T3" fmla="*/ 0 h 1975"/>
              <a:gd name="T4" fmla="*/ 920 w 2803"/>
              <a:gd name="T5" fmla="*/ 0 h 1975"/>
              <a:gd name="T6" fmla="*/ 401 w 2803"/>
              <a:gd name="T7" fmla="*/ 518 h 1975"/>
              <a:gd name="T8" fmla="*/ 401 w 2803"/>
              <a:gd name="T9" fmla="*/ 1012 h 1975"/>
              <a:gd name="T10" fmla="*/ 401 w 2803"/>
              <a:gd name="T11" fmla="*/ 1012 h 1975"/>
              <a:gd name="T12" fmla="*/ 407 w 2803"/>
              <a:gd name="T13" fmla="*/ 1087 h 1975"/>
              <a:gd name="T14" fmla="*/ 406 w 2803"/>
              <a:gd name="T15" fmla="*/ 1087 h 1975"/>
              <a:gd name="T16" fmla="*/ 406 w 2803"/>
              <a:gd name="T17" fmla="*/ 1087 h 1975"/>
              <a:gd name="T18" fmla="*/ 370 w 2803"/>
              <a:gd name="T19" fmla="*/ 1251 h 1975"/>
              <a:gd name="T20" fmla="*/ 370 w 2803"/>
              <a:gd name="T21" fmla="*/ 1251 h 1975"/>
              <a:gd name="T22" fmla="*/ 0 w 2803"/>
              <a:gd name="T23" fmla="*/ 1974 h 1975"/>
              <a:gd name="T24" fmla="*/ 0 w 2803"/>
              <a:gd name="T25" fmla="*/ 1974 h 1975"/>
              <a:gd name="T26" fmla="*/ 795 w 2803"/>
              <a:gd name="T27" fmla="*/ 1623 h 1975"/>
              <a:gd name="T28" fmla="*/ 795 w 2803"/>
              <a:gd name="T29" fmla="*/ 1623 h 1975"/>
              <a:gd name="T30" fmla="*/ 957 w 2803"/>
              <a:gd name="T31" fmla="*/ 1531 h 1975"/>
              <a:gd name="T32" fmla="*/ 2284 w 2803"/>
              <a:gd name="T33" fmla="*/ 1531 h 1975"/>
              <a:gd name="T34" fmla="*/ 2284 w 2803"/>
              <a:gd name="T35" fmla="*/ 1531 h 1975"/>
              <a:gd name="T36" fmla="*/ 2802 w 2803"/>
              <a:gd name="T37" fmla="*/ 1012 h 1975"/>
              <a:gd name="T38" fmla="*/ 2802 w 2803"/>
              <a:gd name="T39" fmla="*/ 518 h 1975"/>
              <a:gd name="T40" fmla="*/ 2802 w 2803"/>
              <a:gd name="T41" fmla="*/ 518 h 1975"/>
              <a:gd name="T42" fmla="*/ 2284 w 2803"/>
              <a:gd name="T43" fmla="*/ 0 h 19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03" h="1975">
                <a:moveTo>
                  <a:pt x="2284" y="0"/>
                </a:moveTo>
                <a:lnTo>
                  <a:pt x="920" y="0"/>
                </a:lnTo>
                <a:lnTo>
                  <a:pt x="920" y="0"/>
                </a:lnTo>
                <a:cubicBezTo>
                  <a:pt x="635" y="0"/>
                  <a:pt x="401" y="233"/>
                  <a:pt x="401" y="518"/>
                </a:cubicBezTo>
                <a:lnTo>
                  <a:pt x="401" y="1012"/>
                </a:lnTo>
                <a:lnTo>
                  <a:pt x="401" y="1012"/>
                </a:lnTo>
                <a:cubicBezTo>
                  <a:pt x="401" y="1038"/>
                  <a:pt x="404" y="1063"/>
                  <a:pt x="407" y="1087"/>
                </a:cubicBezTo>
                <a:lnTo>
                  <a:pt x="406" y="1087"/>
                </a:lnTo>
                <a:lnTo>
                  <a:pt x="406" y="1087"/>
                </a:lnTo>
                <a:cubicBezTo>
                  <a:pt x="397" y="1140"/>
                  <a:pt x="385" y="1195"/>
                  <a:pt x="370" y="1251"/>
                </a:cubicBezTo>
                <a:lnTo>
                  <a:pt x="370" y="1251"/>
                </a:lnTo>
                <a:cubicBezTo>
                  <a:pt x="287" y="1560"/>
                  <a:pt x="138" y="1801"/>
                  <a:pt x="0" y="1974"/>
                </a:cubicBezTo>
                <a:lnTo>
                  <a:pt x="0" y="1974"/>
                </a:lnTo>
                <a:cubicBezTo>
                  <a:pt x="235" y="1894"/>
                  <a:pt x="506" y="1782"/>
                  <a:pt x="795" y="1623"/>
                </a:cubicBezTo>
                <a:lnTo>
                  <a:pt x="795" y="1623"/>
                </a:lnTo>
                <a:cubicBezTo>
                  <a:pt x="851" y="1593"/>
                  <a:pt x="905" y="1562"/>
                  <a:pt x="957" y="1531"/>
                </a:cubicBezTo>
                <a:lnTo>
                  <a:pt x="2284" y="1531"/>
                </a:lnTo>
                <a:lnTo>
                  <a:pt x="2284" y="1531"/>
                </a:lnTo>
                <a:cubicBezTo>
                  <a:pt x="2569" y="1531"/>
                  <a:pt x="2802" y="1297"/>
                  <a:pt x="2802" y="1012"/>
                </a:cubicBezTo>
                <a:lnTo>
                  <a:pt x="2802" y="518"/>
                </a:lnTo>
                <a:lnTo>
                  <a:pt x="2802" y="518"/>
                </a:lnTo>
                <a:cubicBezTo>
                  <a:pt x="2802" y="233"/>
                  <a:pt x="2569" y="0"/>
                  <a:pt x="2284" y="0"/>
                </a:cubicBezTo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 defTabSz="685646"/>
            <a:endParaRPr lang="en-US" sz="1350">
              <a:solidFill>
                <a:srgbClr val="616161"/>
              </a:solidFill>
              <a:latin typeface="Calibri" panose="020F0502020204030204"/>
            </a:endParaRPr>
          </a:p>
        </p:txBody>
      </p:sp>
      <p:sp>
        <p:nvSpPr>
          <p:cNvPr id="23" name="Freeform 5"/>
          <p:cNvSpPr>
            <a:spLocks noChangeArrowheads="1"/>
          </p:cNvSpPr>
          <p:nvPr/>
        </p:nvSpPr>
        <p:spPr bwMode="auto">
          <a:xfrm>
            <a:off x="3104343" y="1068723"/>
            <a:ext cx="2057165" cy="1265300"/>
          </a:xfrm>
          <a:custGeom>
            <a:avLst/>
            <a:gdLst>
              <a:gd name="T0" fmla="*/ 2284 w 2802"/>
              <a:gd name="T1" fmla="*/ 0 h 1975"/>
              <a:gd name="T2" fmla="*/ 919 w 2802"/>
              <a:gd name="T3" fmla="*/ 0 h 1975"/>
              <a:gd name="T4" fmla="*/ 919 w 2802"/>
              <a:gd name="T5" fmla="*/ 0 h 1975"/>
              <a:gd name="T6" fmla="*/ 402 w 2802"/>
              <a:gd name="T7" fmla="*/ 519 h 1975"/>
              <a:gd name="T8" fmla="*/ 402 w 2802"/>
              <a:gd name="T9" fmla="*/ 1012 h 1975"/>
              <a:gd name="T10" fmla="*/ 402 w 2802"/>
              <a:gd name="T11" fmla="*/ 1012 h 1975"/>
              <a:gd name="T12" fmla="*/ 407 w 2802"/>
              <a:gd name="T13" fmla="*/ 1086 h 1975"/>
              <a:gd name="T14" fmla="*/ 407 w 2802"/>
              <a:gd name="T15" fmla="*/ 1086 h 1975"/>
              <a:gd name="T16" fmla="*/ 406 w 2802"/>
              <a:gd name="T17" fmla="*/ 1086 h 1975"/>
              <a:gd name="T18" fmla="*/ 406 w 2802"/>
              <a:gd name="T19" fmla="*/ 1086 h 1975"/>
              <a:gd name="T20" fmla="*/ 370 w 2802"/>
              <a:gd name="T21" fmla="*/ 1251 h 1975"/>
              <a:gd name="T22" fmla="*/ 370 w 2802"/>
              <a:gd name="T23" fmla="*/ 1251 h 1975"/>
              <a:gd name="T24" fmla="*/ 0 w 2802"/>
              <a:gd name="T25" fmla="*/ 1974 h 1975"/>
              <a:gd name="T26" fmla="*/ 0 w 2802"/>
              <a:gd name="T27" fmla="*/ 1974 h 1975"/>
              <a:gd name="T28" fmla="*/ 795 w 2802"/>
              <a:gd name="T29" fmla="*/ 1623 h 1975"/>
              <a:gd name="T30" fmla="*/ 795 w 2802"/>
              <a:gd name="T31" fmla="*/ 1623 h 1975"/>
              <a:gd name="T32" fmla="*/ 957 w 2802"/>
              <a:gd name="T33" fmla="*/ 1530 h 1975"/>
              <a:gd name="T34" fmla="*/ 2284 w 2802"/>
              <a:gd name="T35" fmla="*/ 1530 h 1975"/>
              <a:gd name="T36" fmla="*/ 2284 w 2802"/>
              <a:gd name="T37" fmla="*/ 1530 h 1975"/>
              <a:gd name="T38" fmla="*/ 2801 w 2802"/>
              <a:gd name="T39" fmla="*/ 1012 h 1975"/>
              <a:gd name="T40" fmla="*/ 2801 w 2802"/>
              <a:gd name="T41" fmla="*/ 519 h 1975"/>
              <a:gd name="T42" fmla="*/ 2801 w 2802"/>
              <a:gd name="T43" fmla="*/ 519 h 1975"/>
              <a:gd name="T44" fmla="*/ 2284 w 2802"/>
              <a:gd name="T45" fmla="*/ 0 h 19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802" h="1975">
                <a:moveTo>
                  <a:pt x="2284" y="0"/>
                </a:moveTo>
                <a:lnTo>
                  <a:pt x="919" y="0"/>
                </a:lnTo>
                <a:lnTo>
                  <a:pt x="919" y="0"/>
                </a:lnTo>
                <a:cubicBezTo>
                  <a:pt x="634" y="0"/>
                  <a:pt x="402" y="234"/>
                  <a:pt x="402" y="519"/>
                </a:cubicBezTo>
                <a:lnTo>
                  <a:pt x="402" y="1012"/>
                </a:lnTo>
                <a:lnTo>
                  <a:pt x="402" y="1012"/>
                </a:lnTo>
                <a:cubicBezTo>
                  <a:pt x="402" y="1037"/>
                  <a:pt x="403" y="1062"/>
                  <a:pt x="407" y="1086"/>
                </a:cubicBezTo>
                <a:lnTo>
                  <a:pt x="407" y="1086"/>
                </a:lnTo>
                <a:lnTo>
                  <a:pt x="406" y="1086"/>
                </a:lnTo>
                <a:lnTo>
                  <a:pt x="406" y="1086"/>
                </a:lnTo>
                <a:cubicBezTo>
                  <a:pt x="397" y="1139"/>
                  <a:pt x="385" y="1195"/>
                  <a:pt x="370" y="1251"/>
                </a:cubicBezTo>
                <a:lnTo>
                  <a:pt x="370" y="1251"/>
                </a:lnTo>
                <a:cubicBezTo>
                  <a:pt x="288" y="1560"/>
                  <a:pt x="138" y="1801"/>
                  <a:pt x="0" y="1974"/>
                </a:cubicBezTo>
                <a:lnTo>
                  <a:pt x="0" y="1974"/>
                </a:lnTo>
                <a:cubicBezTo>
                  <a:pt x="235" y="1894"/>
                  <a:pt x="507" y="1782"/>
                  <a:pt x="795" y="1623"/>
                </a:cubicBezTo>
                <a:lnTo>
                  <a:pt x="795" y="1623"/>
                </a:lnTo>
                <a:cubicBezTo>
                  <a:pt x="851" y="1592"/>
                  <a:pt x="905" y="1561"/>
                  <a:pt x="957" y="1530"/>
                </a:cubicBezTo>
                <a:lnTo>
                  <a:pt x="2284" y="1530"/>
                </a:lnTo>
                <a:lnTo>
                  <a:pt x="2284" y="1530"/>
                </a:lnTo>
                <a:cubicBezTo>
                  <a:pt x="2568" y="1530"/>
                  <a:pt x="2801" y="1297"/>
                  <a:pt x="2801" y="1012"/>
                </a:cubicBezTo>
                <a:lnTo>
                  <a:pt x="2801" y="519"/>
                </a:lnTo>
                <a:lnTo>
                  <a:pt x="2801" y="519"/>
                </a:lnTo>
                <a:cubicBezTo>
                  <a:pt x="2801" y="234"/>
                  <a:pt x="2568" y="0"/>
                  <a:pt x="2284" y="0"/>
                </a:cubicBezTo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 defTabSz="685646"/>
            <a:endParaRPr lang="en-US" sz="1350">
              <a:solidFill>
                <a:srgbClr val="616161"/>
              </a:solidFill>
              <a:latin typeface="Calibri" panose="020F0502020204030204"/>
            </a:endParaRPr>
          </a:p>
        </p:txBody>
      </p:sp>
      <p:sp>
        <p:nvSpPr>
          <p:cNvPr id="24" name="Freeform 6"/>
          <p:cNvSpPr>
            <a:spLocks noChangeArrowheads="1"/>
          </p:cNvSpPr>
          <p:nvPr/>
        </p:nvSpPr>
        <p:spPr bwMode="auto">
          <a:xfrm rot="10800000">
            <a:off x="1795229" y="3244767"/>
            <a:ext cx="4087446" cy="1774276"/>
          </a:xfrm>
          <a:custGeom>
            <a:avLst/>
            <a:gdLst>
              <a:gd name="T0" fmla="*/ 2284 w 2803"/>
              <a:gd name="T1" fmla="*/ 0 h 1974"/>
              <a:gd name="T2" fmla="*/ 919 w 2803"/>
              <a:gd name="T3" fmla="*/ 0 h 1974"/>
              <a:gd name="T4" fmla="*/ 919 w 2803"/>
              <a:gd name="T5" fmla="*/ 0 h 1974"/>
              <a:gd name="T6" fmla="*/ 401 w 2803"/>
              <a:gd name="T7" fmla="*/ 517 h 1974"/>
              <a:gd name="T8" fmla="*/ 401 w 2803"/>
              <a:gd name="T9" fmla="*/ 1011 h 1974"/>
              <a:gd name="T10" fmla="*/ 401 w 2803"/>
              <a:gd name="T11" fmla="*/ 1011 h 1974"/>
              <a:gd name="T12" fmla="*/ 407 w 2803"/>
              <a:gd name="T13" fmla="*/ 1085 h 1974"/>
              <a:gd name="T14" fmla="*/ 406 w 2803"/>
              <a:gd name="T15" fmla="*/ 1085 h 1974"/>
              <a:gd name="T16" fmla="*/ 406 w 2803"/>
              <a:gd name="T17" fmla="*/ 1085 h 1974"/>
              <a:gd name="T18" fmla="*/ 370 w 2803"/>
              <a:gd name="T19" fmla="*/ 1250 h 1974"/>
              <a:gd name="T20" fmla="*/ 370 w 2803"/>
              <a:gd name="T21" fmla="*/ 1250 h 1974"/>
              <a:gd name="T22" fmla="*/ 0 w 2803"/>
              <a:gd name="T23" fmla="*/ 1973 h 1974"/>
              <a:gd name="T24" fmla="*/ 0 w 2803"/>
              <a:gd name="T25" fmla="*/ 1973 h 1974"/>
              <a:gd name="T26" fmla="*/ 795 w 2803"/>
              <a:gd name="T27" fmla="*/ 1623 h 1974"/>
              <a:gd name="T28" fmla="*/ 795 w 2803"/>
              <a:gd name="T29" fmla="*/ 1623 h 1974"/>
              <a:gd name="T30" fmla="*/ 957 w 2803"/>
              <a:gd name="T31" fmla="*/ 1530 h 1974"/>
              <a:gd name="T32" fmla="*/ 2284 w 2803"/>
              <a:gd name="T33" fmla="*/ 1530 h 1974"/>
              <a:gd name="T34" fmla="*/ 2284 w 2803"/>
              <a:gd name="T35" fmla="*/ 1530 h 1974"/>
              <a:gd name="T36" fmla="*/ 2802 w 2803"/>
              <a:gd name="T37" fmla="*/ 1011 h 1974"/>
              <a:gd name="T38" fmla="*/ 2802 w 2803"/>
              <a:gd name="T39" fmla="*/ 517 h 1974"/>
              <a:gd name="T40" fmla="*/ 2802 w 2803"/>
              <a:gd name="T41" fmla="*/ 517 h 1974"/>
              <a:gd name="T42" fmla="*/ 2284 w 2803"/>
              <a:gd name="T43" fmla="*/ 0 h 19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03" h="1974">
                <a:moveTo>
                  <a:pt x="2284" y="0"/>
                </a:moveTo>
                <a:lnTo>
                  <a:pt x="919" y="0"/>
                </a:lnTo>
                <a:lnTo>
                  <a:pt x="919" y="0"/>
                </a:lnTo>
                <a:cubicBezTo>
                  <a:pt x="634" y="0"/>
                  <a:pt x="401" y="232"/>
                  <a:pt x="401" y="517"/>
                </a:cubicBezTo>
                <a:lnTo>
                  <a:pt x="401" y="1011"/>
                </a:lnTo>
                <a:lnTo>
                  <a:pt x="401" y="1011"/>
                </a:lnTo>
                <a:cubicBezTo>
                  <a:pt x="401" y="1037"/>
                  <a:pt x="403" y="1062"/>
                  <a:pt x="407" y="1085"/>
                </a:cubicBezTo>
                <a:lnTo>
                  <a:pt x="406" y="1085"/>
                </a:lnTo>
                <a:lnTo>
                  <a:pt x="406" y="1085"/>
                </a:lnTo>
                <a:cubicBezTo>
                  <a:pt x="397" y="1139"/>
                  <a:pt x="385" y="1194"/>
                  <a:pt x="370" y="1250"/>
                </a:cubicBezTo>
                <a:lnTo>
                  <a:pt x="370" y="1250"/>
                </a:lnTo>
                <a:cubicBezTo>
                  <a:pt x="287" y="1560"/>
                  <a:pt x="138" y="1801"/>
                  <a:pt x="0" y="1973"/>
                </a:cubicBezTo>
                <a:lnTo>
                  <a:pt x="0" y="1973"/>
                </a:lnTo>
                <a:cubicBezTo>
                  <a:pt x="235" y="1893"/>
                  <a:pt x="506" y="1781"/>
                  <a:pt x="795" y="1623"/>
                </a:cubicBezTo>
                <a:lnTo>
                  <a:pt x="795" y="1623"/>
                </a:lnTo>
                <a:cubicBezTo>
                  <a:pt x="851" y="1591"/>
                  <a:pt x="905" y="1561"/>
                  <a:pt x="957" y="1530"/>
                </a:cubicBezTo>
                <a:lnTo>
                  <a:pt x="2284" y="1530"/>
                </a:lnTo>
                <a:lnTo>
                  <a:pt x="2284" y="1530"/>
                </a:lnTo>
                <a:cubicBezTo>
                  <a:pt x="2569" y="1530"/>
                  <a:pt x="2802" y="1296"/>
                  <a:pt x="2802" y="1011"/>
                </a:cubicBezTo>
                <a:lnTo>
                  <a:pt x="2802" y="517"/>
                </a:lnTo>
                <a:lnTo>
                  <a:pt x="2802" y="517"/>
                </a:lnTo>
                <a:cubicBezTo>
                  <a:pt x="2802" y="232"/>
                  <a:pt x="2569" y="0"/>
                  <a:pt x="2284" y="0"/>
                </a:cubicBez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 defTabSz="685646"/>
            <a:endParaRPr lang="en-US" sz="1350">
              <a:solidFill>
                <a:srgbClr val="616161"/>
              </a:solidFill>
              <a:latin typeface="Calibri" panose="020F0502020204030204"/>
            </a:endParaRPr>
          </a:p>
        </p:txBody>
      </p:sp>
      <p:sp>
        <p:nvSpPr>
          <p:cNvPr id="197" name="CuadroTexto 196"/>
          <p:cNvSpPr txBox="1"/>
          <p:nvPr/>
        </p:nvSpPr>
        <p:spPr>
          <a:xfrm>
            <a:off x="1383097" y="302121"/>
            <a:ext cx="8242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646"/>
            <a:r>
              <a:rPr lang="en-US" sz="1200" b="1">
                <a:solidFill>
                  <a:srgbClr val="FFFFFF"/>
                </a:solidFill>
                <a:latin typeface="Lato" charset="0"/>
                <a:ea typeface="Lato" charset="0"/>
                <a:cs typeface="Lato" charset="0"/>
              </a:rPr>
              <a:t>Title One</a:t>
            </a:r>
          </a:p>
        </p:txBody>
      </p:sp>
      <p:sp>
        <p:nvSpPr>
          <p:cNvPr id="198" name="CuadroTexto 197"/>
          <p:cNvSpPr txBox="1"/>
          <p:nvPr/>
        </p:nvSpPr>
        <p:spPr>
          <a:xfrm>
            <a:off x="1319956" y="525364"/>
            <a:ext cx="913614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646"/>
            <a:r>
              <a:rPr lang="en-US" sz="675">
                <a:solidFill>
                  <a:srgbClr val="FFFFFF"/>
                </a:solidFill>
                <a:latin typeface="Lato" charset="0"/>
                <a:ea typeface="Lato" charset="0"/>
                <a:cs typeface="Lato" charset="0"/>
              </a:rPr>
              <a:t>Refers to a good or service being offered.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21F863E-3465-45B5-9518-1C4F716E56CC}"/>
              </a:ext>
            </a:extLst>
          </p:cNvPr>
          <p:cNvSpPr txBox="1"/>
          <p:nvPr/>
        </p:nvSpPr>
        <p:spPr>
          <a:xfrm>
            <a:off x="352902" y="2270449"/>
            <a:ext cx="182370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500" b="1" dirty="0">
                <a:solidFill>
                  <a:schemeClr val="bg1"/>
                </a:solidFill>
              </a:rPr>
              <a:t>Dicembre 2021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92CA511-3E44-4753-AC2E-98517500FEB4}"/>
              </a:ext>
            </a:extLst>
          </p:cNvPr>
          <p:cNvSpPr txBox="1"/>
          <p:nvPr/>
        </p:nvSpPr>
        <p:spPr>
          <a:xfrm>
            <a:off x="3625025" y="1121068"/>
            <a:ext cx="153648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500" b="1" dirty="0">
                <a:solidFill>
                  <a:schemeClr val="bg1"/>
                </a:solidFill>
              </a:rPr>
              <a:t>Marzo 2022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98B511-E02A-40EF-BF49-777D7B5351FB}"/>
              </a:ext>
            </a:extLst>
          </p:cNvPr>
          <p:cNvSpPr txBox="1"/>
          <p:nvPr/>
        </p:nvSpPr>
        <p:spPr>
          <a:xfrm>
            <a:off x="-9571" y="2581230"/>
            <a:ext cx="207144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ctr">
              <a:buFont typeface="Arial" panose="020B0604020202020204" pitchFamily="34" charset="0"/>
              <a:buChar char="•"/>
            </a:pPr>
            <a:r>
              <a:rPr lang="it-IT" sz="900" b="1" dirty="0">
                <a:solidFill>
                  <a:schemeClr val="tx2">
                    <a:lumMod val="50000"/>
                  </a:schemeClr>
                </a:solidFill>
              </a:rPr>
              <a:t>Legge 162/2021 che integra il Codice delle Pari Opportunità inserendo il meccanismo della Certificazione nazionale e le premialità come previsto dal PNRR Missione n.5</a:t>
            </a:r>
          </a:p>
          <a:p>
            <a:pPr marL="171450" indent="-171450" algn="ctr">
              <a:buFont typeface="Arial" panose="020B0604020202020204" pitchFamily="34" charset="0"/>
              <a:buChar char="•"/>
            </a:pPr>
            <a:r>
              <a:rPr lang="it-IT" sz="900" b="1" dirty="0">
                <a:solidFill>
                  <a:schemeClr val="tx2">
                    <a:lumMod val="50000"/>
                  </a:schemeClr>
                </a:solidFill>
              </a:rPr>
              <a:t>legge  30  dicembre  2021,  n.  234,  Legge di Bilancio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2EF8E9E-7DD2-4E0E-9CE7-F1FF7DDBC35C}"/>
              </a:ext>
            </a:extLst>
          </p:cNvPr>
          <p:cNvSpPr txBox="1"/>
          <p:nvPr/>
        </p:nvSpPr>
        <p:spPr>
          <a:xfrm>
            <a:off x="3347005" y="1444233"/>
            <a:ext cx="180465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rgbClr val="303030"/>
                </a:solidFill>
              </a:rPr>
              <a:t>CERTIFICAZIONE </a:t>
            </a:r>
          </a:p>
          <a:p>
            <a:pPr algn="ctr"/>
            <a:r>
              <a:rPr lang="en-US" sz="1050" b="1" dirty="0">
                <a:solidFill>
                  <a:srgbClr val="303030"/>
                </a:solidFill>
              </a:rPr>
              <a:t>UNI PDR 125:2022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220CE16-A411-46D2-B2AC-C2D79F154A62}"/>
              </a:ext>
            </a:extLst>
          </p:cNvPr>
          <p:cNvSpPr txBox="1"/>
          <p:nvPr/>
        </p:nvSpPr>
        <p:spPr>
          <a:xfrm>
            <a:off x="2629746" y="3717889"/>
            <a:ext cx="161958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500" b="1" dirty="0">
                <a:solidFill>
                  <a:schemeClr val="bg1"/>
                </a:solidFill>
              </a:rPr>
              <a:t>Aprile 2022</a:t>
            </a:r>
          </a:p>
        </p:txBody>
      </p:sp>
      <p:sp>
        <p:nvSpPr>
          <p:cNvPr id="15" name="Freeform 6">
            <a:extLst>
              <a:ext uri="{FF2B5EF4-FFF2-40B4-BE49-F238E27FC236}">
                <a16:creationId xmlns:a16="http://schemas.microsoft.com/office/drawing/2014/main" id="{1547FECF-4EE9-431E-9C1C-0FA8A46324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91771" y="1068724"/>
            <a:ext cx="2852230" cy="2109555"/>
          </a:xfrm>
          <a:custGeom>
            <a:avLst/>
            <a:gdLst>
              <a:gd name="T0" fmla="*/ 2284 w 2803"/>
              <a:gd name="T1" fmla="*/ 0 h 1974"/>
              <a:gd name="T2" fmla="*/ 919 w 2803"/>
              <a:gd name="T3" fmla="*/ 0 h 1974"/>
              <a:gd name="T4" fmla="*/ 919 w 2803"/>
              <a:gd name="T5" fmla="*/ 0 h 1974"/>
              <a:gd name="T6" fmla="*/ 401 w 2803"/>
              <a:gd name="T7" fmla="*/ 517 h 1974"/>
              <a:gd name="T8" fmla="*/ 401 w 2803"/>
              <a:gd name="T9" fmla="*/ 1011 h 1974"/>
              <a:gd name="T10" fmla="*/ 401 w 2803"/>
              <a:gd name="T11" fmla="*/ 1011 h 1974"/>
              <a:gd name="T12" fmla="*/ 407 w 2803"/>
              <a:gd name="T13" fmla="*/ 1085 h 1974"/>
              <a:gd name="T14" fmla="*/ 406 w 2803"/>
              <a:gd name="T15" fmla="*/ 1085 h 1974"/>
              <a:gd name="T16" fmla="*/ 406 w 2803"/>
              <a:gd name="T17" fmla="*/ 1085 h 1974"/>
              <a:gd name="T18" fmla="*/ 370 w 2803"/>
              <a:gd name="T19" fmla="*/ 1250 h 1974"/>
              <a:gd name="T20" fmla="*/ 370 w 2803"/>
              <a:gd name="T21" fmla="*/ 1250 h 1974"/>
              <a:gd name="T22" fmla="*/ 0 w 2803"/>
              <a:gd name="T23" fmla="*/ 1973 h 1974"/>
              <a:gd name="T24" fmla="*/ 0 w 2803"/>
              <a:gd name="T25" fmla="*/ 1973 h 1974"/>
              <a:gd name="T26" fmla="*/ 795 w 2803"/>
              <a:gd name="T27" fmla="*/ 1623 h 1974"/>
              <a:gd name="T28" fmla="*/ 795 w 2803"/>
              <a:gd name="T29" fmla="*/ 1623 h 1974"/>
              <a:gd name="T30" fmla="*/ 957 w 2803"/>
              <a:gd name="T31" fmla="*/ 1530 h 1974"/>
              <a:gd name="T32" fmla="*/ 2284 w 2803"/>
              <a:gd name="T33" fmla="*/ 1530 h 1974"/>
              <a:gd name="T34" fmla="*/ 2284 w 2803"/>
              <a:gd name="T35" fmla="*/ 1530 h 1974"/>
              <a:gd name="T36" fmla="*/ 2802 w 2803"/>
              <a:gd name="T37" fmla="*/ 1011 h 1974"/>
              <a:gd name="T38" fmla="*/ 2802 w 2803"/>
              <a:gd name="T39" fmla="*/ 517 h 1974"/>
              <a:gd name="T40" fmla="*/ 2802 w 2803"/>
              <a:gd name="T41" fmla="*/ 517 h 1974"/>
              <a:gd name="T42" fmla="*/ 2284 w 2803"/>
              <a:gd name="T43" fmla="*/ 0 h 19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03" h="1974">
                <a:moveTo>
                  <a:pt x="2284" y="0"/>
                </a:moveTo>
                <a:lnTo>
                  <a:pt x="919" y="0"/>
                </a:lnTo>
                <a:lnTo>
                  <a:pt x="919" y="0"/>
                </a:lnTo>
                <a:cubicBezTo>
                  <a:pt x="634" y="0"/>
                  <a:pt x="401" y="232"/>
                  <a:pt x="401" y="517"/>
                </a:cubicBezTo>
                <a:lnTo>
                  <a:pt x="401" y="1011"/>
                </a:lnTo>
                <a:lnTo>
                  <a:pt x="401" y="1011"/>
                </a:lnTo>
                <a:cubicBezTo>
                  <a:pt x="401" y="1037"/>
                  <a:pt x="403" y="1062"/>
                  <a:pt x="407" y="1085"/>
                </a:cubicBezTo>
                <a:lnTo>
                  <a:pt x="406" y="1085"/>
                </a:lnTo>
                <a:lnTo>
                  <a:pt x="406" y="1085"/>
                </a:lnTo>
                <a:cubicBezTo>
                  <a:pt x="397" y="1139"/>
                  <a:pt x="385" y="1194"/>
                  <a:pt x="370" y="1250"/>
                </a:cubicBezTo>
                <a:lnTo>
                  <a:pt x="370" y="1250"/>
                </a:lnTo>
                <a:cubicBezTo>
                  <a:pt x="287" y="1560"/>
                  <a:pt x="138" y="1801"/>
                  <a:pt x="0" y="1973"/>
                </a:cubicBezTo>
                <a:lnTo>
                  <a:pt x="0" y="1973"/>
                </a:lnTo>
                <a:cubicBezTo>
                  <a:pt x="235" y="1893"/>
                  <a:pt x="506" y="1781"/>
                  <a:pt x="795" y="1623"/>
                </a:cubicBezTo>
                <a:lnTo>
                  <a:pt x="795" y="1623"/>
                </a:lnTo>
                <a:cubicBezTo>
                  <a:pt x="851" y="1591"/>
                  <a:pt x="905" y="1561"/>
                  <a:pt x="957" y="1530"/>
                </a:cubicBezTo>
                <a:lnTo>
                  <a:pt x="2284" y="1530"/>
                </a:lnTo>
                <a:lnTo>
                  <a:pt x="2284" y="1530"/>
                </a:lnTo>
                <a:cubicBezTo>
                  <a:pt x="2569" y="1530"/>
                  <a:pt x="2802" y="1296"/>
                  <a:pt x="2802" y="1011"/>
                </a:cubicBezTo>
                <a:lnTo>
                  <a:pt x="2802" y="517"/>
                </a:lnTo>
                <a:lnTo>
                  <a:pt x="2802" y="517"/>
                </a:lnTo>
                <a:cubicBezTo>
                  <a:pt x="2802" y="232"/>
                  <a:pt x="2569" y="0"/>
                  <a:pt x="2284" y="0"/>
                </a:cubicBezTo>
              </a:path>
            </a:pathLst>
          </a:custGeom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 algn="ctr" defTabSz="457189"/>
            <a:endParaRPr lang="en-US" sz="1200" b="1">
              <a:solidFill>
                <a:srgbClr val="14284A"/>
              </a:solidFill>
              <a:latin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5EA001E-6CC5-4AE3-83F4-C53D77DB6261}"/>
              </a:ext>
            </a:extLst>
          </p:cNvPr>
          <p:cNvSpPr txBox="1"/>
          <p:nvPr/>
        </p:nvSpPr>
        <p:spPr>
          <a:xfrm>
            <a:off x="7281590" y="1116153"/>
            <a:ext cx="144240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500" b="1" dirty="0">
                <a:solidFill>
                  <a:schemeClr val="bg1"/>
                </a:solidFill>
              </a:rPr>
              <a:t>Luglio 2022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DC63FE7-54E8-4934-90B2-86960043A625}"/>
              </a:ext>
            </a:extLst>
          </p:cNvPr>
          <p:cNvSpPr txBox="1"/>
          <p:nvPr/>
        </p:nvSpPr>
        <p:spPr>
          <a:xfrm>
            <a:off x="2061869" y="3994502"/>
            <a:ext cx="3032369" cy="977191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ctr"/>
            <a:r>
              <a:rPr lang="it-IT" sz="900" b="1" dirty="0">
                <a:solidFill>
                  <a:schemeClr val="tx2">
                    <a:lumMod val="50000"/>
                  </a:schemeClr>
                </a:solidFill>
              </a:rPr>
              <a:t>l’art. 34 del decreto legge 30 aprile 2022 n. 36</a:t>
            </a:r>
          </a:p>
          <a:p>
            <a:pPr algn="ctr"/>
            <a:r>
              <a:rPr lang="it-IT" sz="1000" dirty="0">
                <a:solidFill>
                  <a:schemeClr val="tx2">
                    <a:lumMod val="50000"/>
                  </a:schemeClr>
                </a:solidFill>
              </a:rPr>
              <a:t>(</a:t>
            </a:r>
            <a:r>
              <a:rPr lang="it-IT" sz="1000" b="1" i="0" dirty="0">
                <a:solidFill>
                  <a:srgbClr val="002A3A"/>
                </a:solidFill>
                <a:effectLst/>
                <a:latin typeface="raleway" pitchFamily="2" charset="0"/>
              </a:rPr>
              <a:t>riduzione</a:t>
            </a:r>
            <a:r>
              <a:rPr lang="it-IT" sz="1000" b="0" i="0" dirty="0">
                <a:solidFill>
                  <a:srgbClr val="002A3A"/>
                </a:solidFill>
                <a:effectLst/>
                <a:latin typeface="raleway" pitchFamily="2" charset="0"/>
              </a:rPr>
              <a:t> del 30% della </a:t>
            </a:r>
            <a:r>
              <a:rPr lang="it-IT" sz="1000" b="1" i="0" dirty="0">
                <a:solidFill>
                  <a:srgbClr val="002A3A"/>
                </a:solidFill>
                <a:effectLst/>
                <a:latin typeface="raleway" pitchFamily="2" charset="0"/>
              </a:rPr>
              <a:t>garanzia fideiussoria</a:t>
            </a:r>
            <a:r>
              <a:rPr lang="it-IT" sz="1000" b="0" i="0" dirty="0">
                <a:solidFill>
                  <a:srgbClr val="002A3A"/>
                </a:solidFill>
                <a:effectLst/>
                <a:latin typeface="raleway" pitchFamily="2" charset="0"/>
              </a:rPr>
              <a:t> per la partecipazione a gare pubbliche  e acquisizione di </a:t>
            </a:r>
            <a:r>
              <a:rPr lang="it-IT" sz="1000" b="1" i="0" dirty="0">
                <a:solidFill>
                  <a:srgbClr val="002A3A"/>
                </a:solidFill>
                <a:effectLst/>
                <a:latin typeface="raleway" pitchFamily="2" charset="0"/>
              </a:rPr>
              <a:t>un miglior posizionamento in graduatoria</a:t>
            </a:r>
            <a:r>
              <a:rPr lang="it-IT" sz="1000" b="0" i="0" dirty="0">
                <a:solidFill>
                  <a:srgbClr val="002A3A"/>
                </a:solidFill>
                <a:effectLst/>
                <a:latin typeface="raleway" pitchFamily="2" charset="0"/>
              </a:rPr>
              <a:t> nei bandi di gara per l’acquisizione di servizi e forniture</a:t>
            </a:r>
            <a:r>
              <a:rPr lang="it-IT" sz="1000" dirty="0">
                <a:solidFill>
                  <a:schemeClr val="tx2">
                    <a:lumMod val="50000"/>
                  </a:schemeClr>
                </a:solidFill>
              </a:rPr>
              <a:t>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B0D6FE8-A4E2-42A9-8EE7-64B323D5FDCA}"/>
              </a:ext>
            </a:extLst>
          </p:cNvPr>
          <p:cNvSpPr txBox="1"/>
          <p:nvPr/>
        </p:nvSpPr>
        <p:spPr>
          <a:xfrm>
            <a:off x="6615721" y="1439318"/>
            <a:ext cx="2627110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/>
              <a:t>Decreto «BONETTI»</a:t>
            </a:r>
          </a:p>
          <a:p>
            <a:pPr lvl="0" algn="ctr" defTabSz="466725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Tx/>
              <a:buSzTx/>
            </a:pPr>
            <a:r>
              <a:rPr lang="it-IT" altLang="it-IT" sz="1000" dirty="0">
                <a:solidFill>
                  <a:srgbClr val="002A3A"/>
                </a:solidFill>
                <a:latin typeface="raleway" pitchFamily="2" charset="0"/>
              </a:rPr>
              <a:t>Art. 1 I parametri per il conseguimento della certificazione della </a:t>
            </a:r>
            <a:r>
              <a:rPr lang="it-IT" altLang="it-IT" sz="1000" dirty="0" err="1">
                <a:solidFill>
                  <a:srgbClr val="002A3A"/>
                </a:solidFill>
                <a:latin typeface="raleway" pitchFamily="2" charset="0"/>
              </a:rPr>
              <a:t>parita'</a:t>
            </a:r>
            <a:r>
              <a:rPr lang="it-IT" altLang="it-IT" sz="1000" dirty="0">
                <a:solidFill>
                  <a:srgbClr val="002A3A"/>
                </a:solidFill>
                <a:latin typeface="raleway" pitchFamily="2" charset="0"/>
              </a:rPr>
              <a:t> di genere alle imprese, Art. 2 Il rilascio della certificazione della </a:t>
            </a:r>
            <a:r>
              <a:rPr lang="it-IT" altLang="it-IT" sz="1000" dirty="0" err="1">
                <a:solidFill>
                  <a:srgbClr val="002A3A"/>
                </a:solidFill>
                <a:latin typeface="raleway" pitchFamily="2" charset="0"/>
              </a:rPr>
              <a:t>parita'</a:t>
            </a:r>
            <a:r>
              <a:rPr lang="it-IT" altLang="it-IT" sz="1000" dirty="0">
                <a:solidFill>
                  <a:srgbClr val="002A3A"/>
                </a:solidFill>
                <a:latin typeface="raleway" pitchFamily="2" charset="0"/>
              </a:rPr>
              <a:t> di genere alle imprese , Art. 3 L'informativa annuale sulla </a:t>
            </a:r>
            <a:r>
              <a:rPr lang="it-IT" altLang="it-IT" sz="1000" dirty="0" err="1">
                <a:solidFill>
                  <a:srgbClr val="002A3A"/>
                </a:solidFill>
                <a:latin typeface="raleway" pitchFamily="2" charset="0"/>
              </a:rPr>
              <a:t>parita'</a:t>
            </a:r>
            <a:r>
              <a:rPr lang="it-IT" altLang="it-IT" sz="1000" dirty="0">
                <a:solidFill>
                  <a:srgbClr val="002A3A"/>
                </a:solidFill>
                <a:latin typeface="raleway" pitchFamily="2" charset="0"/>
              </a:rPr>
              <a:t> di genere </a:t>
            </a:r>
          </a:p>
          <a:p>
            <a:pPr algn="ctr"/>
            <a:r>
              <a:rPr lang="it-IT" sz="1200" b="1" dirty="0"/>
              <a:t> </a:t>
            </a:r>
          </a:p>
        </p:txBody>
      </p:sp>
      <p:sp>
        <p:nvSpPr>
          <p:cNvPr id="25" name="Text Placeholder 1">
            <a:extLst>
              <a:ext uri="{FF2B5EF4-FFF2-40B4-BE49-F238E27FC236}">
                <a16:creationId xmlns:a16="http://schemas.microsoft.com/office/drawing/2014/main" id="{61BD2FFE-0729-4E5A-A10B-3904297DC93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76225" y="219380"/>
            <a:ext cx="7428442" cy="738282"/>
          </a:xfrm>
        </p:spPr>
        <p:txBody>
          <a:bodyPr/>
          <a:lstStyle/>
          <a:p>
            <a:r>
              <a:rPr lang="en-US" dirty="0" err="1"/>
              <a:t>Evoluzione</a:t>
            </a:r>
            <a:r>
              <a:rPr lang="en-US" dirty="0"/>
              <a:t> </a:t>
            </a:r>
            <a:r>
              <a:rPr lang="en-US" dirty="0" err="1"/>
              <a:t>normativa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08085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EE33E23-A4F9-4639-A758-F9FB2BC70A2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it-IT" dirty="0"/>
              <a:t>PREMIALITA’ – BREVE SUNTO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1A85E9-9D39-47BE-8C4D-669B5D103B4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76225" y="1117997"/>
            <a:ext cx="8593139" cy="3662277"/>
          </a:xfrm>
        </p:spPr>
        <p:txBody>
          <a:bodyPr/>
          <a:lstStyle/>
          <a:p>
            <a:r>
              <a:rPr lang="it-IT" sz="1400" dirty="0">
                <a:solidFill>
                  <a:schemeClr val="tx1"/>
                </a:solidFill>
              </a:rPr>
              <a:t>La Certificazione di Parità di Genere consente: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400" b="1" dirty="0">
                <a:solidFill>
                  <a:schemeClr val="tx1"/>
                </a:solidFill>
              </a:rPr>
              <a:t>gravi contributivi </a:t>
            </a:r>
            <a:r>
              <a:rPr lang="it-IT" sz="1400" dirty="0">
                <a:solidFill>
                  <a:schemeClr val="tx1"/>
                </a:solidFill>
              </a:rPr>
              <a:t>riservati alle imprese che siano in possesso della certificazione al 31 dicembre dell’anno precedente a quello di riferimento, nel limite dell’1% dei contributi complessivamente dovuti e di € 50.000 annui per ciascuna azienda (art. 5, c. 1 e 2, L. 162/2021);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400" b="1" dirty="0">
                <a:solidFill>
                  <a:schemeClr val="tx1"/>
                </a:solidFill>
              </a:rPr>
              <a:t>punteggio premiale </a:t>
            </a:r>
            <a:r>
              <a:rPr lang="it-IT" sz="1400" dirty="0">
                <a:solidFill>
                  <a:schemeClr val="tx1"/>
                </a:solidFill>
              </a:rPr>
              <a:t>per la valutazione, da parte di autorità titolari di fondi europei nazionali e regionali, di proposte progettuali ai fini della concessione di aiuti di Stato a cofinanziamento degli investimenti sostenuti (art. 5, c. 3, L. 162/2021);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400" b="1" dirty="0">
                <a:solidFill>
                  <a:schemeClr val="tx1"/>
                </a:solidFill>
              </a:rPr>
              <a:t>riduzione</a:t>
            </a:r>
            <a:r>
              <a:rPr lang="it-IT" sz="1400" dirty="0">
                <a:solidFill>
                  <a:schemeClr val="tx1"/>
                </a:solidFill>
              </a:rPr>
              <a:t> del 30% della </a:t>
            </a:r>
            <a:r>
              <a:rPr lang="it-IT" sz="1400" b="1" dirty="0">
                <a:solidFill>
                  <a:schemeClr val="tx1"/>
                </a:solidFill>
              </a:rPr>
              <a:t>garanzia fideiussoria </a:t>
            </a:r>
            <a:r>
              <a:rPr lang="it-IT" sz="1400" dirty="0">
                <a:solidFill>
                  <a:schemeClr val="tx1"/>
                </a:solidFill>
              </a:rPr>
              <a:t>per la partecipazione a gare pubbliche (art. 93, c. 7, </a:t>
            </a:r>
            <a:r>
              <a:rPr lang="it-IT" sz="1400" dirty="0" err="1">
                <a:solidFill>
                  <a:schemeClr val="tx1"/>
                </a:solidFill>
              </a:rPr>
              <a:t>D.Lgs.</a:t>
            </a:r>
            <a:r>
              <a:rPr lang="it-IT" sz="1400" dirty="0">
                <a:solidFill>
                  <a:schemeClr val="tx1"/>
                </a:solidFill>
              </a:rPr>
              <a:t> 50/2016, modificato dall’art. 34, c. 1, D.L. 36/2022);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chemeClr val="tx1"/>
                </a:solidFill>
              </a:rPr>
              <a:t>acquisizione di </a:t>
            </a:r>
            <a:r>
              <a:rPr lang="it-IT" sz="1400" b="1" dirty="0">
                <a:solidFill>
                  <a:schemeClr val="tx1"/>
                </a:solidFill>
              </a:rPr>
              <a:t>un miglior posizionamento in graduatoria nei bandi di gara </a:t>
            </a:r>
            <a:r>
              <a:rPr lang="it-IT" sz="1400" dirty="0">
                <a:solidFill>
                  <a:schemeClr val="tx1"/>
                </a:solidFill>
              </a:rPr>
              <a:t>per l’acquisizione di servizi e forniture (art. 95, c. 13, </a:t>
            </a:r>
            <a:r>
              <a:rPr lang="it-IT" sz="1400" dirty="0" err="1">
                <a:solidFill>
                  <a:schemeClr val="tx1"/>
                </a:solidFill>
              </a:rPr>
              <a:t>D.Lgs.</a:t>
            </a:r>
            <a:r>
              <a:rPr lang="it-IT" sz="1400" dirty="0">
                <a:solidFill>
                  <a:schemeClr val="tx1"/>
                </a:solidFill>
              </a:rPr>
              <a:t> 50/2016, modificato dall’art. 34, c. 2, D.L. 36/2022)</a:t>
            </a:r>
          </a:p>
        </p:txBody>
      </p:sp>
    </p:spTree>
    <p:extLst>
      <p:ext uri="{BB962C8B-B14F-4D97-AF65-F5344CB8AC3E}">
        <p14:creationId xmlns:p14="http://schemas.microsoft.com/office/powerpoint/2010/main" val="3897577823"/>
      </p:ext>
    </p:extLst>
  </p:cSld>
  <p:clrMapOvr>
    <a:masterClrMapping/>
  </p:clrMapOvr>
  <p:transition spd="slow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CuadroTexto 196"/>
          <p:cNvSpPr txBox="1"/>
          <p:nvPr/>
        </p:nvSpPr>
        <p:spPr>
          <a:xfrm>
            <a:off x="1383097" y="302121"/>
            <a:ext cx="8242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646"/>
            <a:r>
              <a:rPr lang="en-US" sz="1200" b="1">
                <a:solidFill>
                  <a:srgbClr val="FFFFFF"/>
                </a:solidFill>
                <a:latin typeface="Lato" charset="0"/>
                <a:ea typeface="Lato" charset="0"/>
                <a:cs typeface="Lato" charset="0"/>
              </a:rPr>
              <a:t>Title One</a:t>
            </a:r>
          </a:p>
        </p:txBody>
      </p:sp>
      <p:sp>
        <p:nvSpPr>
          <p:cNvPr id="198" name="CuadroTexto 197"/>
          <p:cNvSpPr txBox="1"/>
          <p:nvPr/>
        </p:nvSpPr>
        <p:spPr>
          <a:xfrm>
            <a:off x="1319956" y="525364"/>
            <a:ext cx="913614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646"/>
            <a:r>
              <a:rPr lang="en-US" sz="675">
                <a:solidFill>
                  <a:srgbClr val="FFFFFF"/>
                </a:solidFill>
                <a:latin typeface="Lato" charset="0"/>
                <a:ea typeface="Lato" charset="0"/>
                <a:cs typeface="Lato" charset="0"/>
              </a:rPr>
              <a:t>Refers to a good or service being offered.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083BB53-32C4-4C95-9F89-BBD1A457F34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337" y="1171780"/>
            <a:ext cx="2814925" cy="3776458"/>
          </a:xfrm>
          <a:prstGeom prst="rect">
            <a:avLst/>
          </a:prstGeom>
        </p:spPr>
      </p:pic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18D471AB-0043-524C-8841-026B06B50AE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La UNI/</a:t>
            </a:r>
            <a:r>
              <a:rPr lang="en-US" dirty="0" err="1"/>
              <a:t>PdR</a:t>
            </a:r>
            <a:r>
              <a:rPr lang="en-US" dirty="0"/>
              <a:t> 125:2022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FE1AE7-02E8-2340-8BDA-A0CE131A42A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it-IT" dirty="0"/>
              <a:t>Il 16 marzo 2022 è stata pubblicata la Prassi di Riferimento UNI 125:2022 sulla Parità di Genere, che delinea </a:t>
            </a:r>
            <a:r>
              <a:rPr lang="it-IT" b="1" dirty="0"/>
              <a:t>i requisiti per la Certificazione di Parità di Genere richiamata dal PNRR</a:t>
            </a:r>
            <a:r>
              <a:rPr lang="it-IT" dirty="0"/>
              <a:t>.</a:t>
            </a:r>
          </a:p>
          <a:p>
            <a:r>
              <a:rPr lang="it-IT" dirty="0">
                <a:latin typeface="Arial" panose="020B0604020202020204" pitchFamily="34" charset="0"/>
              </a:rPr>
              <a:t>La </a:t>
            </a:r>
            <a:r>
              <a:rPr lang="it-IT" dirty="0" err="1">
                <a:latin typeface="Arial" panose="020B0604020202020204" pitchFamily="34" charset="0"/>
              </a:rPr>
              <a:t>PdR</a:t>
            </a:r>
            <a:r>
              <a:rPr lang="it-IT" dirty="0">
                <a:latin typeface="Arial" panose="020B0604020202020204" pitchFamily="34" charset="0"/>
              </a:rPr>
              <a:t> prevede la strutturazione e adozione di un insieme di </a:t>
            </a:r>
            <a:r>
              <a:rPr lang="it-IT" b="1" dirty="0">
                <a:latin typeface="Arial" panose="020B0604020202020204" pitchFamily="34" charset="0"/>
              </a:rPr>
              <a:t>indicatori prestazionali (KPI) </a:t>
            </a:r>
            <a:r>
              <a:rPr lang="it-IT" dirty="0">
                <a:latin typeface="Arial" panose="020B0604020202020204" pitchFamily="34" charset="0"/>
              </a:rPr>
              <a:t>inerenti alle politiche di parità di genere nelle organizzazioni.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3313094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5F7168D-A491-4347-A62F-646F81FA6CCB}"/>
              </a:ext>
            </a:extLst>
          </p:cNvPr>
          <p:cNvSpPr/>
          <p:nvPr/>
        </p:nvSpPr>
        <p:spPr>
          <a:xfrm>
            <a:off x="276225" y="1144360"/>
            <a:ext cx="85915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4C4E4E"/>
                </a:solidFill>
              </a:rPr>
              <a:t>La prassi di riferimento definisce le linee guida sul sistema di gestione per la parità di genere che prevede la strutturazione e adozione di un insieme di indicatori prestazionali (KPI) inerenti alle politiche di parità di genere nelle organizzazioni.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32B0DD-FFD1-48A6-A6E4-24587ADE4C50}"/>
              </a:ext>
            </a:extLst>
          </p:cNvPr>
          <p:cNvSpPr txBox="1"/>
          <p:nvPr/>
        </p:nvSpPr>
        <p:spPr>
          <a:xfrm>
            <a:off x="363612" y="2254388"/>
            <a:ext cx="8602511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it-IT" b="1" dirty="0">
                <a:solidFill>
                  <a:srgbClr val="4C4E4E"/>
                </a:solidFill>
              </a:rPr>
              <a:t>CAMPO DI APPLICAZIONE:</a:t>
            </a:r>
          </a:p>
          <a:p>
            <a:pPr algn="ctr">
              <a:defRPr/>
            </a:pPr>
            <a:endParaRPr lang="it-IT" dirty="0">
              <a:solidFill>
                <a:srgbClr val="4C4E4E"/>
              </a:solidFill>
            </a:endParaRPr>
          </a:p>
          <a:p>
            <a:pPr algn="ctr">
              <a:defRPr/>
            </a:pPr>
            <a:r>
              <a:rPr lang="it-IT" dirty="0">
                <a:solidFill>
                  <a:srgbClr val="4C4E4E"/>
                </a:solidFill>
              </a:rPr>
              <a:t>La certificazione ai sensi della presente UNI/</a:t>
            </a:r>
            <a:r>
              <a:rPr lang="it-IT" dirty="0" err="1">
                <a:solidFill>
                  <a:srgbClr val="4C4E4E"/>
                </a:solidFill>
              </a:rPr>
              <a:t>PdR</a:t>
            </a:r>
            <a:r>
              <a:rPr lang="it-IT" dirty="0">
                <a:solidFill>
                  <a:srgbClr val="4C4E4E"/>
                </a:solidFill>
              </a:rPr>
              <a:t> può essere richiesta da qualunque tipo di organizzazione, di qualsiasi dimensione e forma giuridica, operante nel settore pubblico o privato.</a:t>
            </a:r>
          </a:p>
          <a:p>
            <a:endParaRPr lang="it-IT" dirty="0"/>
          </a:p>
          <a:p>
            <a:pPr algn="ctr"/>
            <a:r>
              <a:rPr lang="it-IT" sz="1600" b="1" u="sng" dirty="0">
                <a:solidFill>
                  <a:srgbClr val="3EB1C8"/>
                </a:solidFill>
              </a:rPr>
              <a:t>Il documento non si applica alle Partite IVA che non hanno dipendenti o addetti/e.</a:t>
            </a:r>
            <a:endParaRPr lang="en-GB" sz="1600" b="1" u="sng" dirty="0">
              <a:solidFill>
                <a:srgbClr val="3EB1C8"/>
              </a:solidFill>
            </a:endParaRP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57ADDB86-F879-4095-8760-C598C623C6A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76225" y="219380"/>
            <a:ext cx="7428442" cy="738282"/>
          </a:xfrm>
        </p:spPr>
        <p:txBody>
          <a:bodyPr/>
          <a:lstStyle/>
          <a:p>
            <a:r>
              <a:rPr lang="en-US" dirty="0"/>
              <a:t>La UNI/</a:t>
            </a:r>
            <a:r>
              <a:rPr lang="en-US" dirty="0" err="1"/>
              <a:t>PdR</a:t>
            </a:r>
            <a:r>
              <a:rPr lang="en-US" dirty="0"/>
              <a:t> 125:2022</a:t>
            </a:r>
          </a:p>
        </p:txBody>
      </p:sp>
    </p:spTree>
    <p:extLst>
      <p:ext uri="{BB962C8B-B14F-4D97-AF65-F5344CB8AC3E}">
        <p14:creationId xmlns:p14="http://schemas.microsoft.com/office/powerpoint/2010/main" val="2121423448"/>
      </p:ext>
    </p:extLst>
  </p:cSld>
  <p:clrMapOvr>
    <a:masterClrMapping/>
  </p:clrMapOvr>
  <p:transition spd="slow"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">
            <a:extLst>
              <a:ext uri="{FF2B5EF4-FFF2-40B4-BE49-F238E27FC236}">
                <a16:creationId xmlns:a16="http://schemas.microsoft.com/office/drawing/2014/main" id="{E3BDA248-BEFD-A152-88F6-AB9BAD1132C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76225" y="219380"/>
            <a:ext cx="7428442" cy="738282"/>
          </a:xfrm>
        </p:spPr>
        <p:txBody>
          <a:bodyPr/>
          <a:lstStyle/>
          <a:p>
            <a:r>
              <a:rPr lang="en-US" dirty="0"/>
              <a:t>La UNI/</a:t>
            </a:r>
            <a:r>
              <a:rPr lang="en-US" dirty="0" err="1"/>
              <a:t>PdR</a:t>
            </a:r>
            <a:r>
              <a:rPr lang="en-US" dirty="0"/>
              <a:t> 125:2022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7F8884D-1EFD-7D47-B1EA-E2F01292081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87338" y="1203326"/>
            <a:ext cx="8582030" cy="3744912"/>
          </a:xfrm>
        </p:spPr>
        <p:txBody>
          <a:bodyPr anchor="ctr">
            <a:normAutofit lnSpcReduction="10000"/>
          </a:bodyPr>
          <a:lstStyle/>
          <a:p>
            <a:pPr lvl="0"/>
            <a:r>
              <a:rPr lang="en-US" b="1" dirty="0">
                <a:solidFill>
                  <a:srgbClr val="3EB1C8"/>
                </a:solidFill>
              </a:rPr>
              <a:t>La </a:t>
            </a:r>
            <a:r>
              <a:rPr lang="en-US" b="1" dirty="0" err="1">
                <a:solidFill>
                  <a:srgbClr val="3EB1C8"/>
                </a:solidFill>
              </a:rPr>
              <a:t>Prassi</a:t>
            </a:r>
            <a:r>
              <a:rPr lang="en-US" b="1" dirty="0">
                <a:solidFill>
                  <a:srgbClr val="3EB1C8"/>
                </a:solidFill>
              </a:rPr>
              <a:t> </a:t>
            </a:r>
            <a:r>
              <a:rPr lang="en-US" b="1" dirty="0" err="1">
                <a:solidFill>
                  <a:srgbClr val="3EB1C8"/>
                </a:solidFill>
              </a:rPr>
              <a:t>è</a:t>
            </a:r>
            <a:r>
              <a:rPr lang="en-US" b="1" dirty="0">
                <a:solidFill>
                  <a:srgbClr val="3EB1C8"/>
                </a:solidFill>
              </a:rPr>
              <a:t> </a:t>
            </a:r>
            <a:r>
              <a:rPr lang="en-US" b="1" dirty="0" err="1">
                <a:solidFill>
                  <a:srgbClr val="3EB1C8"/>
                </a:solidFill>
              </a:rPr>
              <a:t>costituita</a:t>
            </a:r>
            <a:r>
              <a:rPr lang="en-US" b="1" dirty="0">
                <a:solidFill>
                  <a:srgbClr val="3EB1C8"/>
                </a:solidFill>
              </a:rPr>
              <a:t> </a:t>
            </a:r>
            <a:r>
              <a:rPr lang="en-US" b="1" dirty="0" err="1">
                <a:solidFill>
                  <a:srgbClr val="3EB1C8"/>
                </a:solidFill>
              </a:rPr>
              <a:t>dalle</a:t>
            </a:r>
            <a:r>
              <a:rPr lang="en-US" b="1" dirty="0">
                <a:solidFill>
                  <a:srgbClr val="3EB1C8"/>
                </a:solidFill>
              </a:rPr>
              <a:t> </a:t>
            </a:r>
            <a:r>
              <a:rPr lang="en-US" b="1" dirty="0" err="1">
                <a:solidFill>
                  <a:srgbClr val="3EB1C8"/>
                </a:solidFill>
              </a:rPr>
              <a:t>seguenti</a:t>
            </a:r>
            <a:r>
              <a:rPr lang="en-US" b="1" dirty="0">
                <a:solidFill>
                  <a:srgbClr val="3EB1C8"/>
                </a:solidFill>
              </a:rPr>
              <a:t> macro-</a:t>
            </a:r>
            <a:r>
              <a:rPr lang="en-US" b="1" dirty="0" err="1">
                <a:solidFill>
                  <a:srgbClr val="3EB1C8"/>
                </a:solidFill>
              </a:rPr>
              <a:t>sezioni</a:t>
            </a:r>
            <a:r>
              <a:rPr lang="en-US" b="1" dirty="0">
                <a:solidFill>
                  <a:srgbClr val="3EB1C8"/>
                </a:solidFill>
              </a:rPr>
              <a:t>:</a:t>
            </a:r>
          </a:p>
          <a:p>
            <a:pPr lvl="0"/>
            <a:endParaRPr lang="it-IT" dirty="0"/>
          </a:p>
          <a:p>
            <a:pPr lvl="1">
              <a:buClr>
                <a:srgbClr val="3EB1C8"/>
              </a:buClr>
            </a:pPr>
            <a:r>
              <a:rPr lang="en-US" dirty="0" err="1">
                <a:solidFill>
                  <a:srgbClr val="4C4E4E"/>
                </a:solidFill>
              </a:rPr>
              <a:t>Un’introduzione</a:t>
            </a:r>
            <a:r>
              <a:rPr lang="en-US" dirty="0">
                <a:solidFill>
                  <a:srgbClr val="4C4E4E"/>
                </a:solidFill>
              </a:rPr>
              <a:t> </a:t>
            </a:r>
            <a:r>
              <a:rPr lang="en-US" dirty="0" err="1">
                <a:solidFill>
                  <a:srgbClr val="4C4E4E"/>
                </a:solidFill>
              </a:rPr>
              <a:t>corposa</a:t>
            </a:r>
            <a:r>
              <a:rPr lang="en-US" dirty="0">
                <a:solidFill>
                  <a:srgbClr val="4C4E4E"/>
                </a:solidFill>
              </a:rPr>
              <a:t> e </a:t>
            </a:r>
            <a:r>
              <a:rPr lang="en-US" dirty="0" err="1">
                <a:solidFill>
                  <a:srgbClr val="4C4E4E"/>
                </a:solidFill>
              </a:rPr>
              <a:t>dettagliata</a:t>
            </a:r>
            <a:r>
              <a:rPr lang="en-US" dirty="0">
                <a:solidFill>
                  <a:srgbClr val="4C4E4E"/>
                </a:solidFill>
              </a:rPr>
              <a:t> </a:t>
            </a:r>
            <a:r>
              <a:rPr lang="en-US" dirty="0" err="1">
                <a:solidFill>
                  <a:srgbClr val="4C4E4E"/>
                </a:solidFill>
              </a:rPr>
              <a:t>che</a:t>
            </a:r>
            <a:r>
              <a:rPr lang="en-US" dirty="0">
                <a:solidFill>
                  <a:srgbClr val="4C4E4E"/>
                </a:solidFill>
              </a:rPr>
              <a:t> </a:t>
            </a:r>
            <a:r>
              <a:rPr lang="en-US" dirty="0" err="1">
                <a:solidFill>
                  <a:srgbClr val="4C4E4E"/>
                </a:solidFill>
              </a:rPr>
              <a:t>inquadra</a:t>
            </a:r>
            <a:r>
              <a:rPr lang="en-US" dirty="0">
                <a:solidFill>
                  <a:srgbClr val="4C4E4E"/>
                </a:solidFill>
              </a:rPr>
              <a:t> il </a:t>
            </a:r>
            <a:r>
              <a:rPr lang="en-US" dirty="0" err="1">
                <a:solidFill>
                  <a:srgbClr val="4C4E4E"/>
                </a:solidFill>
              </a:rPr>
              <a:t>contesto</a:t>
            </a:r>
            <a:endParaRPr lang="en-US" dirty="0">
              <a:solidFill>
                <a:srgbClr val="4C4E4E"/>
              </a:solidFill>
            </a:endParaRPr>
          </a:p>
          <a:p>
            <a:pPr lvl="1">
              <a:buClr>
                <a:srgbClr val="3EB1C8"/>
              </a:buClr>
            </a:pPr>
            <a:endParaRPr lang="en-US" dirty="0">
              <a:solidFill>
                <a:srgbClr val="4C4E4E"/>
              </a:solidFill>
            </a:endParaRPr>
          </a:p>
          <a:p>
            <a:pPr lvl="1">
              <a:buClr>
                <a:srgbClr val="3EB1C8"/>
              </a:buClr>
            </a:pPr>
            <a:r>
              <a:rPr lang="en-US" dirty="0" err="1">
                <a:solidFill>
                  <a:srgbClr val="4C4E4E"/>
                </a:solidFill>
              </a:rPr>
              <a:t>Definizione</a:t>
            </a:r>
            <a:r>
              <a:rPr lang="en-US" dirty="0">
                <a:solidFill>
                  <a:srgbClr val="4C4E4E"/>
                </a:solidFill>
              </a:rPr>
              <a:t> </a:t>
            </a:r>
            <a:r>
              <a:rPr lang="en-US" dirty="0" err="1">
                <a:solidFill>
                  <a:srgbClr val="4C4E4E"/>
                </a:solidFill>
              </a:rPr>
              <a:t>dei</a:t>
            </a:r>
            <a:r>
              <a:rPr lang="en-US" dirty="0">
                <a:solidFill>
                  <a:srgbClr val="4C4E4E"/>
                </a:solidFill>
              </a:rPr>
              <a:t> “PILASTRI” </a:t>
            </a:r>
            <a:r>
              <a:rPr lang="it-IT" dirty="0">
                <a:solidFill>
                  <a:srgbClr val="4C4E4E"/>
                </a:solidFill>
              </a:rPr>
              <a:t>la cui azione congiunta è volta ad avviare quel percorso sistemico di cambiamento culturale nelle organizzazioni e nella Società tutta al fine di raggiungere una più equa parità di genere</a:t>
            </a:r>
            <a:endParaRPr lang="en-US" dirty="0">
              <a:solidFill>
                <a:srgbClr val="4C4E4E"/>
              </a:solidFill>
            </a:endParaRPr>
          </a:p>
          <a:p>
            <a:pPr lvl="1">
              <a:buClr>
                <a:srgbClr val="3EB1C8"/>
              </a:buClr>
            </a:pPr>
            <a:endParaRPr lang="en-US" dirty="0">
              <a:solidFill>
                <a:srgbClr val="4C4E4E"/>
              </a:solidFill>
            </a:endParaRPr>
          </a:p>
          <a:p>
            <a:pPr lvl="1">
              <a:buClr>
                <a:srgbClr val="3EB1C8"/>
              </a:buClr>
            </a:pPr>
            <a:r>
              <a:rPr lang="en-US" dirty="0">
                <a:solidFill>
                  <a:srgbClr val="4C4E4E"/>
                </a:solidFill>
              </a:rPr>
              <a:t>I KPI da </a:t>
            </a:r>
            <a:r>
              <a:rPr lang="en-US" dirty="0" err="1">
                <a:solidFill>
                  <a:srgbClr val="4C4E4E"/>
                </a:solidFill>
              </a:rPr>
              <a:t>misurare</a:t>
            </a:r>
            <a:r>
              <a:rPr lang="en-US" dirty="0">
                <a:solidFill>
                  <a:srgbClr val="4C4E4E"/>
                </a:solidFill>
              </a:rPr>
              <a:t> (</a:t>
            </a:r>
            <a:r>
              <a:rPr lang="en-US" dirty="0" err="1">
                <a:solidFill>
                  <a:srgbClr val="4C4E4E"/>
                </a:solidFill>
              </a:rPr>
              <a:t>Capitolo</a:t>
            </a:r>
            <a:r>
              <a:rPr lang="en-US" dirty="0">
                <a:solidFill>
                  <a:srgbClr val="4C4E4E"/>
                </a:solidFill>
              </a:rPr>
              <a:t> 5)</a:t>
            </a:r>
          </a:p>
          <a:p>
            <a:pPr lvl="1">
              <a:buClr>
                <a:srgbClr val="3EB1C8"/>
              </a:buClr>
            </a:pPr>
            <a:endParaRPr lang="en-US" dirty="0">
              <a:solidFill>
                <a:srgbClr val="4C4E4E"/>
              </a:solidFill>
            </a:endParaRPr>
          </a:p>
          <a:p>
            <a:pPr lvl="1">
              <a:buClr>
                <a:srgbClr val="3EB1C8"/>
              </a:buClr>
            </a:pPr>
            <a:r>
              <a:rPr lang="en-US" dirty="0">
                <a:solidFill>
                  <a:srgbClr val="4C4E4E"/>
                </a:solidFill>
              </a:rPr>
              <a:t>I </a:t>
            </a:r>
            <a:r>
              <a:rPr lang="en-US" dirty="0" err="1">
                <a:solidFill>
                  <a:srgbClr val="4C4E4E"/>
                </a:solidFill>
              </a:rPr>
              <a:t>requisiti</a:t>
            </a:r>
            <a:r>
              <a:rPr lang="en-US" dirty="0">
                <a:solidFill>
                  <a:srgbClr val="4C4E4E"/>
                </a:solidFill>
              </a:rPr>
              <a:t> del Sistema di Gestione da </a:t>
            </a:r>
            <a:r>
              <a:rPr lang="en-US" dirty="0" err="1">
                <a:solidFill>
                  <a:srgbClr val="4C4E4E"/>
                </a:solidFill>
              </a:rPr>
              <a:t>implementare</a:t>
            </a:r>
            <a:r>
              <a:rPr lang="en-US" dirty="0">
                <a:solidFill>
                  <a:srgbClr val="4C4E4E"/>
                </a:solidFill>
              </a:rPr>
              <a:t> (</a:t>
            </a:r>
            <a:r>
              <a:rPr lang="en-US" dirty="0" err="1">
                <a:solidFill>
                  <a:srgbClr val="4C4E4E"/>
                </a:solidFill>
              </a:rPr>
              <a:t>Capitolo</a:t>
            </a:r>
            <a:r>
              <a:rPr lang="en-US" dirty="0">
                <a:solidFill>
                  <a:srgbClr val="4C4E4E"/>
                </a:solidFill>
              </a:rPr>
              <a:t> 6)</a:t>
            </a:r>
          </a:p>
        </p:txBody>
      </p:sp>
    </p:spTree>
    <p:extLst>
      <p:ext uri="{BB962C8B-B14F-4D97-AF65-F5344CB8AC3E}">
        <p14:creationId xmlns:p14="http://schemas.microsoft.com/office/powerpoint/2010/main" val="675618998"/>
      </p:ext>
    </p:extLst>
  </p:cSld>
  <p:clrMapOvr>
    <a:masterClrMapping/>
  </p:clrMapOvr>
  <p:transition spd="slow"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9C595C1C-80D4-6E4A-B9BC-66C35CE4699F}"/>
              </a:ext>
            </a:extLst>
          </p:cNvPr>
          <p:cNvGrpSpPr/>
          <p:nvPr/>
        </p:nvGrpSpPr>
        <p:grpSpPr>
          <a:xfrm>
            <a:off x="439372" y="1923890"/>
            <a:ext cx="3944625" cy="2751973"/>
            <a:chOff x="2884266" y="1214433"/>
            <a:chExt cx="3944625" cy="2751973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441274C4-2E7D-7A4B-907A-020E96F92539}"/>
                </a:ext>
              </a:extLst>
            </p:cNvPr>
            <p:cNvGrpSpPr/>
            <p:nvPr/>
          </p:nvGrpSpPr>
          <p:grpSpPr>
            <a:xfrm>
              <a:off x="2884266" y="1214433"/>
              <a:ext cx="3944625" cy="793752"/>
              <a:chOff x="2635249" y="1214433"/>
              <a:chExt cx="3944625" cy="793752"/>
            </a:xfrm>
          </p:grpSpPr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E81992F7-8101-C74B-BF68-AF0DC9AD982F}"/>
                  </a:ext>
                </a:extLst>
              </p:cNvPr>
              <p:cNvSpPr/>
              <p:nvPr/>
            </p:nvSpPr>
            <p:spPr>
              <a:xfrm>
                <a:off x="3428999" y="1214433"/>
                <a:ext cx="3150875" cy="793752"/>
              </a:xfrm>
              <a:prstGeom prst="rect">
                <a:avLst/>
              </a:prstGeom>
              <a:solidFill>
                <a:srgbClr val="13294B"/>
              </a:solidFill>
              <a:ln w="38100">
                <a:solidFill>
                  <a:srgbClr val="3EB1C8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it-IT" dirty="0"/>
                  <a:t>Area cultura e strategia</a:t>
                </a: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1F40F6F6-499D-5A43-9EE4-77FD9352BB01}"/>
                  </a:ext>
                </a:extLst>
              </p:cNvPr>
              <p:cNvSpPr/>
              <p:nvPr/>
            </p:nvSpPr>
            <p:spPr>
              <a:xfrm>
                <a:off x="2635249" y="1214434"/>
                <a:ext cx="793751" cy="793751"/>
              </a:xfrm>
              <a:prstGeom prst="rect">
                <a:avLst/>
              </a:prstGeom>
              <a:solidFill>
                <a:srgbClr val="3EB1C8"/>
              </a:solidFill>
              <a:ln w="38100">
                <a:solidFill>
                  <a:srgbClr val="3EB1C8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A85F0DAB-F307-2041-962E-6341656E0A71}"/>
                </a:ext>
              </a:extLst>
            </p:cNvPr>
            <p:cNvGrpSpPr/>
            <p:nvPr/>
          </p:nvGrpSpPr>
          <p:grpSpPr>
            <a:xfrm>
              <a:off x="2884266" y="3172655"/>
              <a:ext cx="3944623" cy="793751"/>
              <a:chOff x="311722" y="3652163"/>
              <a:chExt cx="3944623" cy="793751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20EFFB2E-1A76-A545-80BA-0E0EBB74CBF3}"/>
                  </a:ext>
                </a:extLst>
              </p:cNvPr>
              <p:cNvSpPr/>
              <p:nvPr/>
            </p:nvSpPr>
            <p:spPr>
              <a:xfrm>
                <a:off x="1105473" y="3652164"/>
                <a:ext cx="3150872" cy="793750"/>
              </a:xfrm>
              <a:prstGeom prst="rect">
                <a:avLst/>
              </a:prstGeom>
              <a:solidFill>
                <a:srgbClr val="13294B"/>
              </a:solidFill>
              <a:ln w="38100">
                <a:solidFill>
                  <a:srgbClr val="3EB1C8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it-IT" dirty="0"/>
                  <a:t>Area processi HR</a:t>
                </a: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DBE71DF3-1B50-5E4E-AF00-63C2E9B1AC39}"/>
                  </a:ext>
                </a:extLst>
              </p:cNvPr>
              <p:cNvSpPr/>
              <p:nvPr/>
            </p:nvSpPr>
            <p:spPr>
              <a:xfrm>
                <a:off x="311722" y="3652163"/>
                <a:ext cx="793751" cy="793751"/>
              </a:xfrm>
              <a:prstGeom prst="rect">
                <a:avLst/>
              </a:prstGeom>
              <a:solidFill>
                <a:srgbClr val="3EB1C8"/>
              </a:solidFill>
              <a:ln w="38100">
                <a:solidFill>
                  <a:srgbClr val="3EB1C8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578AC93-CE89-0148-9A8A-AF999F97E6E3}"/>
                </a:ext>
              </a:extLst>
            </p:cNvPr>
            <p:cNvGrpSpPr/>
            <p:nvPr/>
          </p:nvGrpSpPr>
          <p:grpSpPr>
            <a:xfrm>
              <a:off x="2884266" y="2189388"/>
              <a:ext cx="3944625" cy="793751"/>
              <a:chOff x="5351688" y="1741713"/>
              <a:chExt cx="3944625" cy="793751"/>
            </a:xfrm>
          </p:grpSpPr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83F6DB2B-D4E6-5C4D-96FB-5AB1B01DC3B3}"/>
                  </a:ext>
                </a:extLst>
              </p:cNvPr>
              <p:cNvSpPr/>
              <p:nvPr/>
            </p:nvSpPr>
            <p:spPr>
              <a:xfrm>
                <a:off x="6145440" y="1741714"/>
                <a:ext cx="3150873" cy="793750"/>
              </a:xfrm>
              <a:prstGeom prst="rect">
                <a:avLst/>
              </a:prstGeom>
              <a:solidFill>
                <a:srgbClr val="13294B"/>
              </a:solidFill>
              <a:ln w="38100">
                <a:solidFill>
                  <a:srgbClr val="3EB1C8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/>
                <a:r>
                  <a:rPr lang="it-IT" dirty="0"/>
                  <a:t>Area </a:t>
                </a:r>
                <a:r>
                  <a:rPr lang="it-IT" dirty="0" err="1"/>
                  <a:t>governance</a:t>
                </a:r>
                <a:endParaRPr lang="it-IT" dirty="0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9F4E0F5F-3E14-AD43-BF0E-F581FF17F244}"/>
                  </a:ext>
                </a:extLst>
              </p:cNvPr>
              <p:cNvSpPr/>
              <p:nvPr/>
            </p:nvSpPr>
            <p:spPr>
              <a:xfrm>
                <a:off x="5351688" y="1741713"/>
                <a:ext cx="793751" cy="793751"/>
              </a:xfrm>
              <a:prstGeom prst="rect">
                <a:avLst/>
              </a:prstGeom>
              <a:solidFill>
                <a:srgbClr val="3EB1C8"/>
              </a:solidFill>
              <a:ln w="38100">
                <a:solidFill>
                  <a:srgbClr val="3EB1C8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</p:grp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7F8884D-1EFD-7D47-B1EA-E2F01292081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87338" y="1203326"/>
            <a:ext cx="8582030" cy="3744912"/>
          </a:xfrm>
        </p:spPr>
        <p:txBody>
          <a:bodyPr anchor="t">
            <a:normAutofit/>
          </a:bodyPr>
          <a:lstStyle/>
          <a:p>
            <a:r>
              <a:rPr lang="it-IT" b="1" dirty="0">
                <a:solidFill>
                  <a:srgbClr val="3EB1C8"/>
                </a:solidFill>
              </a:rPr>
              <a:t>I KPI sono divisi in 6 AREE</a:t>
            </a:r>
          </a:p>
          <a:p>
            <a:pPr lvl="0"/>
            <a:endParaRPr lang="en-US" b="1" dirty="0">
              <a:solidFill>
                <a:srgbClr val="3EB1C8"/>
              </a:solidFill>
            </a:endParaRPr>
          </a:p>
        </p:txBody>
      </p:sp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51ED5FCE-651C-D44E-8B8F-55B606F246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372" y="3938553"/>
            <a:ext cx="813322" cy="680867"/>
          </a:xfrm>
          <a:prstGeom prst="rect">
            <a:avLst/>
          </a:prstGeom>
        </p:spPr>
      </p:pic>
      <p:sp>
        <p:nvSpPr>
          <p:cNvPr id="12" name="Text Placeholder 1">
            <a:extLst>
              <a:ext uri="{FF2B5EF4-FFF2-40B4-BE49-F238E27FC236}">
                <a16:creationId xmlns:a16="http://schemas.microsoft.com/office/drawing/2014/main" id="{E3BDA248-BEFD-A152-88F6-AB9BAD1132C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76225" y="219380"/>
            <a:ext cx="7428442" cy="738282"/>
          </a:xfrm>
        </p:spPr>
        <p:txBody>
          <a:bodyPr/>
          <a:lstStyle/>
          <a:p>
            <a:r>
              <a:rPr lang="en-US" dirty="0"/>
              <a:t>La UNI/</a:t>
            </a:r>
            <a:r>
              <a:rPr lang="en-US" dirty="0" err="1"/>
              <a:t>PdR</a:t>
            </a:r>
            <a:r>
              <a:rPr lang="en-US" dirty="0"/>
              <a:t> 125:2022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A915FA1-441A-274D-9B47-3535012A8301}"/>
              </a:ext>
            </a:extLst>
          </p:cNvPr>
          <p:cNvGrpSpPr/>
          <p:nvPr/>
        </p:nvGrpSpPr>
        <p:grpSpPr>
          <a:xfrm>
            <a:off x="4654371" y="1923890"/>
            <a:ext cx="3944625" cy="2751973"/>
            <a:chOff x="2884266" y="1214433"/>
            <a:chExt cx="3944625" cy="2751973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ADD1ED4A-F337-9C49-8C2A-0D1968AA8C9C}"/>
                </a:ext>
              </a:extLst>
            </p:cNvPr>
            <p:cNvGrpSpPr/>
            <p:nvPr/>
          </p:nvGrpSpPr>
          <p:grpSpPr>
            <a:xfrm>
              <a:off x="2884266" y="1214433"/>
              <a:ext cx="3944625" cy="793752"/>
              <a:chOff x="2635249" y="1214433"/>
              <a:chExt cx="3944625" cy="793752"/>
            </a:xfrm>
          </p:grpSpPr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78792A60-DC99-7F44-8254-28DC1C3A6287}"/>
                  </a:ext>
                </a:extLst>
              </p:cNvPr>
              <p:cNvSpPr/>
              <p:nvPr/>
            </p:nvSpPr>
            <p:spPr>
              <a:xfrm>
                <a:off x="3429000" y="1214433"/>
                <a:ext cx="3150874" cy="793752"/>
              </a:xfrm>
              <a:prstGeom prst="rect">
                <a:avLst/>
              </a:prstGeom>
              <a:solidFill>
                <a:srgbClr val="13294B"/>
              </a:solidFill>
              <a:ln w="38100">
                <a:solidFill>
                  <a:srgbClr val="3EB1C8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/>
                <a:r>
                  <a:rPr lang="it-IT" sz="1600" dirty="0"/>
                  <a:t>Area opportunità di crescita ed inclusione delle donne in azienda</a:t>
                </a:r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59AC289D-5431-774E-93C7-E3C40243F822}"/>
                  </a:ext>
                </a:extLst>
              </p:cNvPr>
              <p:cNvSpPr/>
              <p:nvPr/>
            </p:nvSpPr>
            <p:spPr>
              <a:xfrm>
                <a:off x="2635249" y="1214434"/>
                <a:ext cx="793751" cy="793751"/>
              </a:xfrm>
              <a:prstGeom prst="rect">
                <a:avLst/>
              </a:prstGeom>
              <a:solidFill>
                <a:srgbClr val="3EB1C8"/>
              </a:solidFill>
              <a:ln w="38100">
                <a:solidFill>
                  <a:srgbClr val="3EB1C8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9A77506B-1589-AE41-8DC7-DF7A00C8615E}"/>
                </a:ext>
              </a:extLst>
            </p:cNvPr>
            <p:cNvGrpSpPr/>
            <p:nvPr/>
          </p:nvGrpSpPr>
          <p:grpSpPr>
            <a:xfrm>
              <a:off x="2884266" y="3172655"/>
              <a:ext cx="3944623" cy="793751"/>
              <a:chOff x="311722" y="3652163"/>
              <a:chExt cx="3944623" cy="793751"/>
            </a:xfrm>
          </p:grpSpPr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D6B36734-7A22-4A44-8FF4-3D4A720A9410}"/>
                  </a:ext>
                </a:extLst>
              </p:cNvPr>
              <p:cNvSpPr/>
              <p:nvPr/>
            </p:nvSpPr>
            <p:spPr>
              <a:xfrm>
                <a:off x="1105472" y="3652164"/>
                <a:ext cx="3150873" cy="793750"/>
              </a:xfrm>
              <a:prstGeom prst="rect">
                <a:avLst/>
              </a:prstGeom>
              <a:solidFill>
                <a:srgbClr val="13294B"/>
              </a:solidFill>
              <a:ln w="38100">
                <a:solidFill>
                  <a:srgbClr val="3EB1C8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/>
                <a:r>
                  <a:rPr lang="it-IT" dirty="0">
                    <a:latin typeface="Arial" panose="020B0604020202020204" pitchFamily="34" charset="0"/>
                  </a:rPr>
                  <a:t>Area tutela della genitorialità e conciliazione vita-lavoro </a:t>
                </a:r>
                <a:endParaRPr lang="it-IT" dirty="0"/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90CC2F30-C555-B24A-A219-878AE33594E5}"/>
                  </a:ext>
                </a:extLst>
              </p:cNvPr>
              <p:cNvSpPr/>
              <p:nvPr/>
            </p:nvSpPr>
            <p:spPr>
              <a:xfrm>
                <a:off x="311722" y="3652163"/>
                <a:ext cx="793751" cy="793751"/>
              </a:xfrm>
              <a:prstGeom prst="rect">
                <a:avLst/>
              </a:prstGeom>
              <a:solidFill>
                <a:srgbClr val="3EB1C8"/>
              </a:solidFill>
              <a:ln w="38100">
                <a:solidFill>
                  <a:srgbClr val="3EB1C8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9C8F27D2-65A3-C741-9745-2DF8A406B6BD}"/>
                </a:ext>
              </a:extLst>
            </p:cNvPr>
            <p:cNvGrpSpPr/>
            <p:nvPr/>
          </p:nvGrpSpPr>
          <p:grpSpPr>
            <a:xfrm>
              <a:off x="2884266" y="2189388"/>
              <a:ext cx="3944625" cy="793751"/>
              <a:chOff x="5351688" y="1741713"/>
              <a:chExt cx="3944625" cy="793751"/>
            </a:xfrm>
          </p:grpSpPr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11610976-0E21-A64B-B88D-A04E8902EC5B}"/>
                  </a:ext>
                </a:extLst>
              </p:cNvPr>
              <p:cNvSpPr/>
              <p:nvPr/>
            </p:nvSpPr>
            <p:spPr>
              <a:xfrm>
                <a:off x="6145440" y="1741714"/>
                <a:ext cx="3150873" cy="793750"/>
              </a:xfrm>
              <a:prstGeom prst="rect">
                <a:avLst/>
              </a:prstGeom>
              <a:solidFill>
                <a:srgbClr val="13294B"/>
              </a:solidFill>
              <a:ln w="38100">
                <a:solidFill>
                  <a:srgbClr val="3EB1C8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/>
                <a:r>
                  <a:rPr lang="it-IT" dirty="0">
                    <a:latin typeface="Arial" panose="020B0604020202020204" pitchFamily="34" charset="0"/>
                  </a:rPr>
                  <a:t>Area equità remunerativa per genere</a:t>
                </a: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7A51EF0D-BCEE-A64B-B3EC-72DF1C977A09}"/>
                  </a:ext>
                </a:extLst>
              </p:cNvPr>
              <p:cNvSpPr/>
              <p:nvPr/>
            </p:nvSpPr>
            <p:spPr>
              <a:xfrm>
                <a:off x="5351688" y="1741713"/>
                <a:ext cx="793751" cy="793751"/>
              </a:xfrm>
              <a:prstGeom prst="rect">
                <a:avLst/>
              </a:prstGeom>
              <a:solidFill>
                <a:srgbClr val="3EB1C8"/>
              </a:solidFill>
              <a:ln w="38100">
                <a:solidFill>
                  <a:srgbClr val="3EB1C8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</p:grpSp>
      <p:pic>
        <p:nvPicPr>
          <p:cNvPr id="15" name="Picture 14" descr="Icon&#10;&#10;Description automatically generated">
            <a:extLst>
              <a:ext uri="{FF2B5EF4-FFF2-40B4-BE49-F238E27FC236}">
                <a16:creationId xmlns:a16="http://schemas.microsoft.com/office/drawing/2014/main" id="{A6DEA14A-37D4-5840-A4FB-BC70D6E99E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4371" y="2967848"/>
            <a:ext cx="793750" cy="793750"/>
          </a:xfrm>
          <a:prstGeom prst="rect">
            <a:avLst/>
          </a:prstGeom>
        </p:spPr>
      </p:pic>
      <p:pic>
        <p:nvPicPr>
          <p:cNvPr id="37" name="Picture 36" descr="Icon&#10;&#10;Description automatically generated">
            <a:extLst>
              <a:ext uri="{FF2B5EF4-FFF2-40B4-BE49-F238E27FC236}">
                <a16:creationId xmlns:a16="http://schemas.microsoft.com/office/drawing/2014/main" id="{54C7B42A-78E6-8D47-B01A-8059F11D3D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8151" y="3938260"/>
            <a:ext cx="844470" cy="844470"/>
          </a:xfrm>
          <a:prstGeom prst="rect">
            <a:avLst/>
          </a:prstGeom>
        </p:spPr>
      </p:pic>
      <p:pic>
        <p:nvPicPr>
          <p:cNvPr id="39" name="Picture 38" descr="Icon&#10;&#10;Description automatically generated">
            <a:extLst>
              <a:ext uri="{FF2B5EF4-FFF2-40B4-BE49-F238E27FC236}">
                <a16:creationId xmlns:a16="http://schemas.microsoft.com/office/drawing/2014/main" id="{F8BEDE7C-D929-F149-9442-9718A01862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73511" y="2006646"/>
            <a:ext cx="793750" cy="793750"/>
          </a:xfrm>
          <a:prstGeom prst="rect">
            <a:avLst/>
          </a:prstGeom>
        </p:spPr>
      </p:pic>
      <p:pic>
        <p:nvPicPr>
          <p:cNvPr id="41" name="Picture 40" descr="Icon&#10;&#10;Description automatically generated">
            <a:extLst>
              <a:ext uri="{FF2B5EF4-FFF2-40B4-BE49-F238E27FC236}">
                <a16:creationId xmlns:a16="http://schemas.microsoft.com/office/drawing/2014/main" id="{4D4BBBD9-054A-6740-AE4E-04AB2A9AC8B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8944" y="2963306"/>
            <a:ext cx="793750" cy="793750"/>
          </a:xfrm>
          <a:prstGeom prst="rect">
            <a:avLst/>
          </a:prstGeom>
        </p:spPr>
      </p:pic>
      <p:pic>
        <p:nvPicPr>
          <p:cNvPr id="43" name="Picture 42" descr="Text, icon&#10;&#10;Description automatically generated">
            <a:extLst>
              <a:ext uri="{FF2B5EF4-FFF2-40B4-BE49-F238E27FC236}">
                <a16:creationId xmlns:a16="http://schemas.microsoft.com/office/drawing/2014/main" id="{0233B6B2-21CD-DA4E-A79E-740046D5185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5938" y="2024270"/>
            <a:ext cx="780618" cy="78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523062"/>
      </p:ext>
    </p:extLst>
  </p:cSld>
  <p:clrMapOvr>
    <a:masterClrMapping/>
  </p:clrMapOvr>
  <p:transition spd="slow">
    <p:wipe dir="r"/>
  </p:transition>
</p:sld>
</file>

<file path=ppt/theme/theme1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ABF6EE26F7639140972179EC11DF3BB4" ma:contentTypeVersion="5" ma:contentTypeDescription="Creare un nuovo documento." ma:contentTypeScope="" ma:versionID="89366ab2365404deec8624ccc6d3b9b8">
  <xsd:schema xmlns:xsd="http://www.w3.org/2001/XMLSchema" xmlns:xs="http://www.w3.org/2001/XMLSchema" xmlns:p="http://schemas.microsoft.com/office/2006/metadata/properties" xmlns:ns3="4fb24afe-e2f0-4f2a-b4f4-8e53d775fbf3" xmlns:ns4="3e6529c2-7a1e-44d9-80ea-b61506805e6f" targetNamespace="http://schemas.microsoft.com/office/2006/metadata/properties" ma:root="true" ma:fieldsID="4b1ddb8c1a78a6c7b0ec663bfbb21bda" ns3:_="" ns4:_="">
    <xsd:import namespace="4fb24afe-e2f0-4f2a-b4f4-8e53d775fbf3"/>
    <xsd:import namespace="3e6529c2-7a1e-44d9-80ea-b61506805e6f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b24afe-e2f0-4f2a-b4f4-8e53d775fbf3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ash suggerimento condivisione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e6529c2-7a1e-44d9-80ea-b61506805e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B6F2769-7194-4217-93D3-3AF3A4742282}">
  <ds:schemaRefs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3e6529c2-7a1e-44d9-80ea-b61506805e6f"/>
    <ds:schemaRef ds:uri="4fb24afe-e2f0-4f2a-b4f4-8e53d775fbf3"/>
    <ds:schemaRef ds:uri="http://purl.org/dc/dcmitype/"/>
    <ds:schemaRef ds:uri="http://purl.org/dc/elements/1.1/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0A201D0-FC5C-47B5-84F5-7404C3F71BD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fb24afe-e2f0-4f2a-b4f4-8e53d775fbf3"/>
    <ds:schemaRef ds:uri="3e6529c2-7a1e-44d9-80ea-b61506805e6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2211</TotalTime>
  <Words>1568</Words>
  <Application>Microsoft Office PowerPoint</Application>
  <PresentationFormat>Presentazione su schermo (16:9)</PresentationFormat>
  <Paragraphs>226</Paragraphs>
  <Slides>19</Slides>
  <Notes>8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19</vt:i4>
      </vt:variant>
    </vt:vector>
  </HeadingPairs>
  <TitlesOfParts>
    <vt:vector size="28" baseType="lpstr">
      <vt:lpstr>Arial</vt:lpstr>
      <vt:lpstr>Calibri</vt:lpstr>
      <vt:lpstr>Lato</vt:lpstr>
      <vt:lpstr>Lato Light</vt:lpstr>
      <vt:lpstr>Montserrat Light</vt:lpstr>
      <vt:lpstr>Poppins Medium</vt:lpstr>
      <vt:lpstr>raleway</vt:lpstr>
      <vt:lpstr>Wingdings</vt:lpstr>
      <vt:lpstr>1_Tema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Diletta Virgili</cp:lastModifiedBy>
  <cp:revision>97</cp:revision>
  <dcterms:created xsi:type="dcterms:W3CDTF">2010-04-12T23:12:02Z</dcterms:created>
  <dcterms:modified xsi:type="dcterms:W3CDTF">2022-10-03T09:11:55Z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0x010100ABF6EE26F7639140972179EC11DF3BB4</vt:lpwstr>
  </property>
  <property fmtid="{D5CDD505-2E9C-101B-9397-08002B2CF9AE}" pid="3" name="MSIP_Label_a6175487-42af-4492-84fe-2b4054e011bd_Enabled">
    <vt:lpwstr>true</vt:lpwstr>
  </property>
  <property fmtid="{D5CDD505-2E9C-101B-9397-08002B2CF9AE}" pid="4" name="MSIP_Label_a6175487-42af-4492-84fe-2b4054e011bd_SetDate">
    <vt:lpwstr>2020-02-11T13:07:01Z</vt:lpwstr>
  </property>
  <property fmtid="{D5CDD505-2E9C-101B-9397-08002B2CF9AE}" pid="5" name="MSIP_Label_a6175487-42af-4492-84fe-2b4054e011bd_Method">
    <vt:lpwstr>Privileged</vt:lpwstr>
  </property>
  <property fmtid="{D5CDD505-2E9C-101B-9397-08002B2CF9AE}" pid="6" name="MSIP_Label_a6175487-42af-4492-84fe-2b4054e011bd_Name">
    <vt:lpwstr>Public</vt:lpwstr>
  </property>
  <property fmtid="{D5CDD505-2E9C-101B-9397-08002B2CF9AE}" pid="7" name="MSIP_Label_a6175487-42af-4492-84fe-2b4054e011bd_SiteId">
    <vt:lpwstr>76e3e3ff-fce0-45ec-a946-bc44d69a9b7e</vt:lpwstr>
  </property>
  <property fmtid="{D5CDD505-2E9C-101B-9397-08002B2CF9AE}" pid="8" name="MSIP_Label_a6175487-42af-4492-84fe-2b4054e011bd_ActionId">
    <vt:lpwstr>37689e19-78f8-4862-a30f-0000bbbc0f99</vt:lpwstr>
  </property>
  <property fmtid="{D5CDD505-2E9C-101B-9397-08002B2CF9AE}" pid="9" name="MSIP_Label_a6175487-42af-4492-84fe-2b4054e011bd_ContentBits">
    <vt:lpwstr>0</vt:lpwstr>
  </property>
</Properties>
</file>