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426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39" r:id="rId16"/>
    <p:sldId id="442" r:id="rId17"/>
    <p:sldId id="443" r:id="rId18"/>
    <p:sldId id="441" r:id="rId19"/>
    <p:sldId id="440" r:id="rId20"/>
    <p:sldId id="444" r:id="rId21"/>
    <p:sldId id="445" r:id="rId22"/>
    <p:sldId id="446" r:id="rId23"/>
    <p:sldId id="449" r:id="rId24"/>
    <p:sldId id="448" r:id="rId25"/>
    <p:sldId id="450" r:id="rId26"/>
    <p:sldId id="447" r:id="rId27"/>
    <p:sldId id="451" r:id="rId2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360B0C-1113-4422-A681-7D4305C8E9E9}" v="300" dt="2026-02-26T10:22:33.366"/>
    <p1510:client id="{E0218C04-35B7-4518-9F00-19CC7463C758}" v="19" dt="2026-02-26T20:36:54.2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similiano Bondanini" userId="ffa4cc2a-9928-4aa5-b0a7-17755459fd3c" providerId="ADAL" clId="{A976E851-13AB-44EA-B7EA-F2CC5E392FED}"/>
    <pc:docChg chg="undo custSel addSld delSld modSld sldOrd">
      <pc:chgData name="Massimiliano Bondanini" userId="ffa4cc2a-9928-4aa5-b0a7-17755459fd3c" providerId="ADAL" clId="{A976E851-13AB-44EA-B7EA-F2CC5E392FED}" dt="2026-02-26T20:36:54.284" v="1515" actId="47"/>
      <pc:docMkLst>
        <pc:docMk/>
      </pc:docMkLst>
      <pc:sldChg chg="modSp mod">
        <pc:chgData name="Massimiliano Bondanini" userId="ffa4cc2a-9928-4aa5-b0a7-17755459fd3c" providerId="ADAL" clId="{A976E851-13AB-44EA-B7EA-F2CC5E392FED}" dt="2026-02-22T18:10:30.595" v="949" actId="20577"/>
        <pc:sldMkLst>
          <pc:docMk/>
          <pc:sldMk cId="1674652566" sldId="426"/>
        </pc:sldMkLst>
        <pc:spChg chg="mod">
          <ac:chgData name="Massimiliano Bondanini" userId="ffa4cc2a-9928-4aa5-b0a7-17755459fd3c" providerId="ADAL" clId="{A976E851-13AB-44EA-B7EA-F2CC5E392FED}" dt="2026-02-22T18:10:30.595" v="949" actId="20577"/>
          <ac:spMkLst>
            <pc:docMk/>
            <pc:sldMk cId="1674652566" sldId="426"/>
            <ac:spMk id="5" creationId="{BE2D334C-BA1D-0FA2-98BA-0F97CF0B7CC6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8:12:13.538" v="981" actId="20577"/>
        <pc:sldMkLst>
          <pc:docMk/>
          <pc:sldMk cId="2011359814" sldId="427"/>
        </pc:sldMkLst>
        <pc:spChg chg="mod">
          <ac:chgData name="Massimiliano Bondanini" userId="ffa4cc2a-9928-4aa5-b0a7-17755459fd3c" providerId="ADAL" clId="{A976E851-13AB-44EA-B7EA-F2CC5E392FED}" dt="2026-02-22T16:06:17.526" v="87" actId="20577"/>
          <ac:spMkLst>
            <pc:docMk/>
            <pc:sldMk cId="2011359814" sldId="427"/>
            <ac:spMk id="2" creationId="{5DAF16B6-96A5-FBF7-53B1-2419340C0B43}"/>
          </ac:spMkLst>
        </pc:spChg>
        <pc:spChg chg="mod">
          <ac:chgData name="Massimiliano Bondanini" userId="ffa4cc2a-9928-4aa5-b0a7-17755459fd3c" providerId="ADAL" clId="{A976E851-13AB-44EA-B7EA-F2CC5E392FED}" dt="2026-02-22T18:12:13.538" v="981" actId="20577"/>
          <ac:spMkLst>
            <pc:docMk/>
            <pc:sldMk cId="2011359814" sldId="427"/>
            <ac:spMk id="5" creationId="{66A59DC8-8833-BE0F-08DC-D9B9067D202D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6:21:13.003" v="188" actId="20577"/>
        <pc:sldMkLst>
          <pc:docMk/>
          <pc:sldMk cId="3613363373" sldId="428"/>
        </pc:sldMkLst>
        <pc:spChg chg="mod">
          <ac:chgData name="Massimiliano Bondanini" userId="ffa4cc2a-9928-4aa5-b0a7-17755459fd3c" providerId="ADAL" clId="{A976E851-13AB-44EA-B7EA-F2CC5E392FED}" dt="2026-02-22T16:17:09.651" v="129" actId="20577"/>
          <ac:spMkLst>
            <pc:docMk/>
            <pc:sldMk cId="3613363373" sldId="428"/>
            <ac:spMk id="2" creationId="{4D30FEB7-3229-91A4-D462-2047AE940FE6}"/>
          </ac:spMkLst>
        </pc:spChg>
        <pc:spChg chg="mod">
          <ac:chgData name="Massimiliano Bondanini" userId="ffa4cc2a-9928-4aa5-b0a7-17755459fd3c" providerId="ADAL" clId="{A976E851-13AB-44EA-B7EA-F2CC5E392FED}" dt="2026-02-22T16:21:13.003" v="188" actId="20577"/>
          <ac:spMkLst>
            <pc:docMk/>
            <pc:sldMk cId="3613363373" sldId="428"/>
            <ac:spMk id="5" creationId="{9E663029-E0D2-139E-760B-02EC770D6852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6:22:26.482" v="256" actId="6549"/>
        <pc:sldMkLst>
          <pc:docMk/>
          <pc:sldMk cId="4196896684" sldId="429"/>
        </pc:sldMkLst>
        <pc:spChg chg="mod">
          <ac:chgData name="Massimiliano Bondanini" userId="ffa4cc2a-9928-4aa5-b0a7-17755459fd3c" providerId="ADAL" clId="{A976E851-13AB-44EA-B7EA-F2CC5E392FED}" dt="2026-02-22T16:20:05.620" v="167" actId="20577"/>
          <ac:spMkLst>
            <pc:docMk/>
            <pc:sldMk cId="4196896684" sldId="429"/>
            <ac:spMk id="2" creationId="{4C0DD639-8125-97C4-05F1-A327955FB169}"/>
          </ac:spMkLst>
        </pc:spChg>
        <pc:spChg chg="mod">
          <ac:chgData name="Massimiliano Bondanini" userId="ffa4cc2a-9928-4aa5-b0a7-17755459fd3c" providerId="ADAL" clId="{A976E851-13AB-44EA-B7EA-F2CC5E392FED}" dt="2026-02-22T16:22:26.482" v="256" actId="6549"/>
          <ac:spMkLst>
            <pc:docMk/>
            <pc:sldMk cId="4196896684" sldId="429"/>
            <ac:spMk id="5" creationId="{CE046C1C-7D29-7687-0923-AE0CB430CF0F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6:25:30.158" v="307" actId="6549"/>
        <pc:sldMkLst>
          <pc:docMk/>
          <pc:sldMk cId="3269858766" sldId="430"/>
        </pc:sldMkLst>
        <pc:spChg chg="mod">
          <ac:chgData name="Massimiliano Bondanini" userId="ffa4cc2a-9928-4aa5-b0a7-17755459fd3c" providerId="ADAL" clId="{A976E851-13AB-44EA-B7EA-F2CC5E392FED}" dt="2026-02-22T16:22:40.485" v="259" actId="20577"/>
          <ac:spMkLst>
            <pc:docMk/>
            <pc:sldMk cId="3269858766" sldId="430"/>
            <ac:spMk id="2" creationId="{CF88C084-D3BF-1AE3-005E-6EC6EFABC300}"/>
          </ac:spMkLst>
        </pc:spChg>
        <pc:spChg chg="mod">
          <ac:chgData name="Massimiliano Bondanini" userId="ffa4cc2a-9928-4aa5-b0a7-17755459fd3c" providerId="ADAL" clId="{A976E851-13AB-44EA-B7EA-F2CC5E392FED}" dt="2026-02-22T16:25:30.158" v="307" actId="6549"/>
          <ac:spMkLst>
            <pc:docMk/>
            <pc:sldMk cId="3269858766" sldId="430"/>
            <ac:spMk id="5" creationId="{6DDFD7F5-8315-2365-C909-F2AD170E1C09}"/>
          </ac:spMkLst>
        </pc:spChg>
      </pc:sldChg>
      <pc:sldChg chg="addSp modSp add mod">
        <pc:chgData name="Massimiliano Bondanini" userId="ffa4cc2a-9928-4aa5-b0a7-17755459fd3c" providerId="ADAL" clId="{A976E851-13AB-44EA-B7EA-F2CC5E392FED}" dt="2026-02-22T17:19:24.509" v="545" actId="122"/>
        <pc:sldMkLst>
          <pc:docMk/>
          <pc:sldMk cId="3318842851" sldId="431"/>
        </pc:sldMkLst>
        <pc:spChg chg="mod">
          <ac:chgData name="Massimiliano Bondanini" userId="ffa4cc2a-9928-4aa5-b0a7-17755459fd3c" providerId="ADAL" clId="{A976E851-13AB-44EA-B7EA-F2CC5E392FED}" dt="2026-02-22T16:44:02.220" v="341" actId="20577"/>
          <ac:spMkLst>
            <pc:docMk/>
            <pc:sldMk cId="3318842851" sldId="431"/>
            <ac:spMk id="2" creationId="{3F1B8828-8F36-5648-45C9-2CA1BE4CEF70}"/>
          </ac:spMkLst>
        </pc:spChg>
        <pc:spChg chg="mod">
          <ac:chgData name="Massimiliano Bondanini" userId="ffa4cc2a-9928-4aa5-b0a7-17755459fd3c" providerId="ADAL" clId="{A976E851-13AB-44EA-B7EA-F2CC5E392FED}" dt="2026-02-22T16:40:06.334" v="308" actId="6549"/>
          <ac:spMkLst>
            <pc:docMk/>
            <pc:sldMk cId="3318842851" sldId="431"/>
            <ac:spMk id="5" creationId="{8604F191-1B06-C0B0-C0B3-2891BF96D7B5}"/>
          </ac:spMkLst>
        </pc:spChg>
        <pc:graphicFrameChg chg="add mod modGraphic">
          <ac:chgData name="Massimiliano Bondanini" userId="ffa4cc2a-9928-4aa5-b0a7-17755459fd3c" providerId="ADAL" clId="{A976E851-13AB-44EA-B7EA-F2CC5E392FED}" dt="2026-02-22T17:19:24.509" v="545" actId="122"/>
          <ac:graphicFrameMkLst>
            <pc:docMk/>
            <pc:sldMk cId="3318842851" sldId="431"/>
            <ac:graphicFrameMk id="4" creationId="{FF1AF9B8-3142-7611-4140-46E979215788}"/>
          </ac:graphicFrameMkLst>
        </pc:graphicFrameChg>
      </pc:sldChg>
      <pc:sldChg chg="modSp add mod ord">
        <pc:chgData name="Massimiliano Bondanini" userId="ffa4cc2a-9928-4aa5-b0a7-17755459fd3c" providerId="ADAL" clId="{A976E851-13AB-44EA-B7EA-F2CC5E392FED}" dt="2026-02-22T16:49:02.168" v="480" actId="6549"/>
        <pc:sldMkLst>
          <pc:docMk/>
          <pc:sldMk cId="920239861" sldId="432"/>
        </pc:sldMkLst>
        <pc:spChg chg="mod">
          <ac:chgData name="Massimiliano Bondanini" userId="ffa4cc2a-9928-4aa5-b0a7-17755459fd3c" providerId="ADAL" clId="{A976E851-13AB-44EA-B7EA-F2CC5E392FED}" dt="2026-02-22T16:44:12.529" v="343" actId="20577"/>
          <ac:spMkLst>
            <pc:docMk/>
            <pc:sldMk cId="920239861" sldId="432"/>
            <ac:spMk id="2" creationId="{A834AFA4-7C64-85B3-7DB6-D3EB2CFB49AE}"/>
          </ac:spMkLst>
        </pc:spChg>
        <pc:spChg chg="mod">
          <ac:chgData name="Massimiliano Bondanini" userId="ffa4cc2a-9928-4aa5-b0a7-17755459fd3c" providerId="ADAL" clId="{A976E851-13AB-44EA-B7EA-F2CC5E392FED}" dt="2026-02-22T16:49:02.168" v="480" actId="6549"/>
          <ac:spMkLst>
            <pc:docMk/>
            <pc:sldMk cId="920239861" sldId="432"/>
            <ac:spMk id="5" creationId="{F0F8C8B5-22D9-4DFC-DCB3-D726BD7CC5AD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6:50:39.823" v="537" actId="6549"/>
        <pc:sldMkLst>
          <pc:docMk/>
          <pc:sldMk cId="1406440658" sldId="433"/>
        </pc:sldMkLst>
        <pc:spChg chg="mod">
          <ac:chgData name="Massimiliano Bondanini" userId="ffa4cc2a-9928-4aa5-b0a7-17755459fd3c" providerId="ADAL" clId="{A976E851-13AB-44EA-B7EA-F2CC5E392FED}" dt="2026-02-22T16:50:38.010" v="536" actId="1076"/>
          <ac:spMkLst>
            <pc:docMk/>
            <pc:sldMk cId="1406440658" sldId="433"/>
            <ac:spMk id="2" creationId="{2D209958-3D60-F7B5-9FD4-A562C6B20BCE}"/>
          </ac:spMkLst>
        </pc:spChg>
        <pc:spChg chg="mod">
          <ac:chgData name="Massimiliano Bondanini" userId="ffa4cc2a-9928-4aa5-b0a7-17755459fd3c" providerId="ADAL" clId="{A976E851-13AB-44EA-B7EA-F2CC5E392FED}" dt="2026-02-22T16:50:39.823" v="537" actId="6549"/>
          <ac:spMkLst>
            <pc:docMk/>
            <pc:sldMk cId="1406440658" sldId="433"/>
            <ac:spMk id="5" creationId="{AFC90503-FA09-60CC-3852-7835A2DF9703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7:18:52.410" v="543" actId="1076"/>
        <pc:sldMkLst>
          <pc:docMk/>
          <pc:sldMk cId="1617872889" sldId="434"/>
        </pc:sldMkLst>
        <pc:spChg chg="mod">
          <ac:chgData name="Massimiliano Bondanini" userId="ffa4cc2a-9928-4aa5-b0a7-17755459fd3c" providerId="ADAL" clId="{A976E851-13AB-44EA-B7EA-F2CC5E392FED}" dt="2026-02-22T16:50:48.053" v="538" actId="1076"/>
          <ac:spMkLst>
            <pc:docMk/>
            <pc:sldMk cId="1617872889" sldId="434"/>
            <ac:spMk id="2" creationId="{42C0432A-F9D7-ED9C-B5FD-120EC8A3A5B1}"/>
          </ac:spMkLst>
        </pc:spChg>
        <pc:spChg chg="mod">
          <ac:chgData name="Massimiliano Bondanini" userId="ffa4cc2a-9928-4aa5-b0a7-17755459fd3c" providerId="ADAL" clId="{A976E851-13AB-44EA-B7EA-F2CC5E392FED}" dt="2026-02-22T17:18:52.410" v="543" actId="1076"/>
          <ac:spMkLst>
            <pc:docMk/>
            <pc:sldMk cId="1617872889" sldId="434"/>
            <ac:spMk id="5" creationId="{70BB7664-ACE3-3384-8009-9BAC0A808449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7:23:06.170" v="680" actId="255"/>
        <pc:sldMkLst>
          <pc:docMk/>
          <pc:sldMk cId="923224351" sldId="435"/>
        </pc:sldMkLst>
        <pc:spChg chg="mod">
          <ac:chgData name="Massimiliano Bondanini" userId="ffa4cc2a-9928-4aa5-b0a7-17755459fd3c" providerId="ADAL" clId="{A976E851-13AB-44EA-B7EA-F2CC5E392FED}" dt="2026-02-22T17:20:34.838" v="566" actId="20577"/>
          <ac:spMkLst>
            <pc:docMk/>
            <pc:sldMk cId="923224351" sldId="435"/>
            <ac:spMk id="2" creationId="{A2A05387-3B44-5E7A-4C9B-B7F30DA26593}"/>
          </ac:spMkLst>
        </pc:spChg>
        <pc:spChg chg="mod">
          <ac:chgData name="Massimiliano Bondanini" userId="ffa4cc2a-9928-4aa5-b0a7-17755459fd3c" providerId="ADAL" clId="{A976E851-13AB-44EA-B7EA-F2CC5E392FED}" dt="2026-02-22T17:23:06.170" v="680" actId="255"/>
          <ac:spMkLst>
            <pc:docMk/>
            <pc:sldMk cId="923224351" sldId="435"/>
            <ac:spMk id="5" creationId="{5070EFB7-2BF1-4DD3-E3C2-FC93A391E382}"/>
          </ac:spMkLst>
        </pc:spChg>
      </pc:sldChg>
      <pc:sldChg chg="addSp delSp modSp add mod">
        <pc:chgData name="Massimiliano Bondanini" userId="ffa4cc2a-9928-4aa5-b0a7-17755459fd3c" providerId="ADAL" clId="{A976E851-13AB-44EA-B7EA-F2CC5E392FED}" dt="2026-02-22T17:36:14.535" v="708" actId="20577"/>
        <pc:sldMkLst>
          <pc:docMk/>
          <pc:sldMk cId="3153247053" sldId="436"/>
        </pc:sldMkLst>
        <pc:spChg chg="mod">
          <ac:chgData name="Massimiliano Bondanini" userId="ffa4cc2a-9928-4aa5-b0a7-17755459fd3c" providerId="ADAL" clId="{A976E851-13AB-44EA-B7EA-F2CC5E392FED}" dt="2026-02-22T17:36:14.535" v="708" actId="20577"/>
          <ac:spMkLst>
            <pc:docMk/>
            <pc:sldMk cId="3153247053" sldId="436"/>
            <ac:spMk id="2" creationId="{97BFE669-23B0-8DE8-39F5-1F32F9B61053}"/>
          </ac:spMkLst>
        </pc:spChg>
        <pc:spChg chg="mod">
          <ac:chgData name="Massimiliano Bondanini" userId="ffa4cc2a-9928-4aa5-b0a7-17755459fd3c" providerId="ADAL" clId="{A976E851-13AB-44EA-B7EA-F2CC5E392FED}" dt="2026-02-22T17:36:09.409" v="706" actId="20577"/>
          <ac:spMkLst>
            <pc:docMk/>
            <pc:sldMk cId="3153247053" sldId="436"/>
            <ac:spMk id="5" creationId="{D981CBE8-45DB-F437-230C-34D7FA55EB0C}"/>
          </ac:spMkLst>
        </pc:spChg>
        <pc:graphicFrameChg chg="add mod modGraphic">
          <ac:chgData name="Massimiliano Bondanini" userId="ffa4cc2a-9928-4aa5-b0a7-17755459fd3c" providerId="ADAL" clId="{A976E851-13AB-44EA-B7EA-F2CC5E392FED}" dt="2026-02-22T17:35:34.107" v="696" actId="1076"/>
          <ac:graphicFrameMkLst>
            <pc:docMk/>
            <pc:sldMk cId="3153247053" sldId="436"/>
            <ac:graphicFrameMk id="4" creationId="{083B7275-DEF8-A19F-59B0-9C20910DAC33}"/>
          </ac:graphicFrameMkLst>
        </pc:graphicFrameChg>
      </pc:sldChg>
      <pc:sldChg chg="modSp add mod ord">
        <pc:chgData name="Massimiliano Bondanini" userId="ffa4cc2a-9928-4aa5-b0a7-17755459fd3c" providerId="ADAL" clId="{A976E851-13AB-44EA-B7EA-F2CC5E392FED}" dt="2026-02-22T17:39:19.112" v="793" actId="20577"/>
        <pc:sldMkLst>
          <pc:docMk/>
          <pc:sldMk cId="4187878622" sldId="437"/>
        </pc:sldMkLst>
        <pc:spChg chg="mod">
          <ac:chgData name="Massimiliano Bondanini" userId="ffa4cc2a-9928-4aa5-b0a7-17755459fd3c" providerId="ADAL" clId="{A976E851-13AB-44EA-B7EA-F2CC5E392FED}" dt="2026-02-22T17:36:37.005" v="713" actId="20577"/>
          <ac:spMkLst>
            <pc:docMk/>
            <pc:sldMk cId="4187878622" sldId="437"/>
            <ac:spMk id="2" creationId="{FDEA8226-A9BE-4EB9-1E83-5485D5940E23}"/>
          </ac:spMkLst>
        </pc:spChg>
        <pc:spChg chg="mod">
          <ac:chgData name="Massimiliano Bondanini" userId="ffa4cc2a-9928-4aa5-b0a7-17755459fd3c" providerId="ADAL" clId="{A976E851-13AB-44EA-B7EA-F2CC5E392FED}" dt="2026-02-22T17:39:19.112" v="793" actId="20577"/>
          <ac:spMkLst>
            <pc:docMk/>
            <pc:sldMk cId="4187878622" sldId="437"/>
            <ac:spMk id="5" creationId="{E8251228-DA7F-6C4C-D880-938E4BA98BE2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8:01:55.212" v="906" actId="20577"/>
        <pc:sldMkLst>
          <pc:docMk/>
          <pc:sldMk cId="506768082" sldId="438"/>
        </pc:sldMkLst>
        <pc:spChg chg="mod">
          <ac:chgData name="Massimiliano Bondanini" userId="ffa4cc2a-9928-4aa5-b0a7-17755459fd3c" providerId="ADAL" clId="{A976E851-13AB-44EA-B7EA-F2CC5E392FED}" dt="2026-02-22T17:39:27.247" v="796" actId="20577"/>
          <ac:spMkLst>
            <pc:docMk/>
            <pc:sldMk cId="506768082" sldId="438"/>
            <ac:spMk id="2" creationId="{106C2E95-FE8C-2A82-B5C7-5A7A0D1BD207}"/>
          </ac:spMkLst>
        </pc:spChg>
        <pc:spChg chg="mod">
          <ac:chgData name="Massimiliano Bondanini" userId="ffa4cc2a-9928-4aa5-b0a7-17755459fd3c" providerId="ADAL" clId="{A976E851-13AB-44EA-B7EA-F2CC5E392FED}" dt="2026-02-22T18:01:55.212" v="906" actId="20577"/>
          <ac:spMkLst>
            <pc:docMk/>
            <pc:sldMk cId="506768082" sldId="438"/>
            <ac:spMk id="5" creationId="{139FFCC8-799D-683C-C56A-0E9396879A7A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8:22:24.248" v="1042" actId="20577"/>
        <pc:sldMkLst>
          <pc:docMk/>
          <pc:sldMk cId="661992262" sldId="439"/>
        </pc:sldMkLst>
        <pc:spChg chg="mod">
          <ac:chgData name="Massimiliano Bondanini" userId="ffa4cc2a-9928-4aa5-b0a7-17755459fd3c" providerId="ADAL" clId="{A976E851-13AB-44EA-B7EA-F2CC5E392FED}" dt="2026-02-22T17:41:06.488" v="854" actId="20577"/>
          <ac:spMkLst>
            <pc:docMk/>
            <pc:sldMk cId="661992262" sldId="439"/>
            <ac:spMk id="2" creationId="{8E7E2383-7A97-27EF-9E89-DF839CC3398A}"/>
          </ac:spMkLst>
        </pc:spChg>
        <pc:spChg chg="mod">
          <ac:chgData name="Massimiliano Bondanini" userId="ffa4cc2a-9928-4aa5-b0a7-17755459fd3c" providerId="ADAL" clId="{A976E851-13AB-44EA-B7EA-F2CC5E392FED}" dt="2026-02-22T18:22:24.248" v="1042" actId="20577"/>
          <ac:spMkLst>
            <pc:docMk/>
            <pc:sldMk cId="661992262" sldId="439"/>
            <ac:spMk id="5" creationId="{F33947AF-DBDE-B766-6995-01A5673FFC8A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4:15.938" v="1295" actId="20577"/>
        <pc:sldMkLst>
          <pc:docMk/>
          <pc:sldMk cId="825716818" sldId="440"/>
        </pc:sldMkLst>
        <pc:spChg chg="mod">
          <ac:chgData name="Massimiliano Bondanini" userId="ffa4cc2a-9928-4aa5-b0a7-17755459fd3c" providerId="ADAL" clId="{A976E851-13AB-44EA-B7EA-F2CC5E392FED}" dt="2026-02-22T19:24:15.938" v="1295" actId="20577"/>
          <ac:spMkLst>
            <pc:docMk/>
            <pc:sldMk cId="825716818" sldId="440"/>
            <ac:spMk id="2" creationId="{F980DE18-CA17-848F-E51E-6167D4963D00}"/>
          </ac:spMkLst>
        </pc:spChg>
        <pc:spChg chg="mod">
          <ac:chgData name="Massimiliano Bondanini" userId="ffa4cc2a-9928-4aa5-b0a7-17755459fd3c" providerId="ADAL" clId="{A976E851-13AB-44EA-B7EA-F2CC5E392FED}" dt="2026-02-22T19:19:45.961" v="1200" actId="20577"/>
          <ac:spMkLst>
            <pc:docMk/>
            <pc:sldMk cId="825716818" sldId="440"/>
            <ac:spMk id="5" creationId="{C214690F-AC56-A44D-1E1F-D746037628BF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4:09.403" v="1294" actId="20577"/>
        <pc:sldMkLst>
          <pc:docMk/>
          <pc:sldMk cId="3814278711" sldId="441"/>
        </pc:sldMkLst>
        <pc:spChg chg="mod">
          <ac:chgData name="Massimiliano Bondanini" userId="ffa4cc2a-9928-4aa5-b0a7-17755459fd3c" providerId="ADAL" clId="{A976E851-13AB-44EA-B7EA-F2CC5E392FED}" dt="2026-02-22T19:24:09.403" v="1294" actId="20577"/>
          <ac:spMkLst>
            <pc:docMk/>
            <pc:sldMk cId="3814278711" sldId="441"/>
            <ac:spMk id="2" creationId="{8A8E85FF-55BB-C4A6-14EF-4EC9BA88AFCF}"/>
          </ac:spMkLst>
        </pc:spChg>
        <pc:spChg chg="mod">
          <ac:chgData name="Massimiliano Bondanini" userId="ffa4cc2a-9928-4aa5-b0a7-17755459fd3c" providerId="ADAL" clId="{A976E851-13AB-44EA-B7EA-F2CC5E392FED}" dt="2026-02-22T19:19:31.305" v="1197" actId="20577"/>
          <ac:spMkLst>
            <pc:docMk/>
            <pc:sldMk cId="3814278711" sldId="441"/>
            <ac:spMk id="5" creationId="{58673612-419F-54F3-3F2A-FAE224B7E344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3:56.079" v="1290" actId="20577"/>
        <pc:sldMkLst>
          <pc:docMk/>
          <pc:sldMk cId="413768213" sldId="442"/>
        </pc:sldMkLst>
        <pc:spChg chg="mod">
          <ac:chgData name="Massimiliano Bondanini" userId="ffa4cc2a-9928-4aa5-b0a7-17755459fd3c" providerId="ADAL" clId="{A976E851-13AB-44EA-B7EA-F2CC5E392FED}" dt="2026-02-22T19:23:56.079" v="1290" actId="20577"/>
          <ac:spMkLst>
            <pc:docMk/>
            <pc:sldMk cId="413768213" sldId="442"/>
            <ac:spMk id="2" creationId="{4A53373D-8FC8-DD00-F30D-4F9633D02C57}"/>
          </ac:spMkLst>
        </pc:spChg>
        <pc:spChg chg="mod">
          <ac:chgData name="Massimiliano Bondanini" userId="ffa4cc2a-9928-4aa5-b0a7-17755459fd3c" providerId="ADAL" clId="{A976E851-13AB-44EA-B7EA-F2CC5E392FED}" dt="2026-02-22T18:29:05.971" v="1155" actId="20577"/>
          <ac:spMkLst>
            <pc:docMk/>
            <pc:sldMk cId="413768213" sldId="442"/>
            <ac:spMk id="5" creationId="{28704EC6-03B9-ED7C-B36E-ABA5DD0BA030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4:00.264" v="1292" actId="20577"/>
        <pc:sldMkLst>
          <pc:docMk/>
          <pc:sldMk cId="2927975909" sldId="443"/>
        </pc:sldMkLst>
        <pc:spChg chg="mod">
          <ac:chgData name="Massimiliano Bondanini" userId="ffa4cc2a-9928-4aa5-b0a7-17755459fd3c" providerId="ADAL" clId="{A976E851-13AB-44EA-B7EA-F2CC5E392FED}" dt="2026-02-22T19:24:00.264" v="1292" actId="20577"/>
          <ac:spMkLst>
            <pc:docMk/>
            <pc:sldMk cId="2927975909" sldId="443"/>
            <ac:spMk id="2" creationId="{B41F8BBA-4B47-DC07-8C3F-7B9D9EE0AF97}"/>
          </ac:spMkLst>
        </pc:spChg>
        <pc:spChg chg="mod">
          <ac:chgData name="Massimiliano Bondanini" userId="ffa4cc2a-9928-4aa5-b0a7-17755459fd3c" providerId="ADAL" clId="{A976E851-13AB-44EA-B7EA-F2CC5E392FED}" dt="2026-02-22T18:30:20.389" v="1169" actId="20577"/>
          <ac:spMkLst>
            <pc:docMk/>
            <pc:sldMk cId="2927975909" sldId="443"/>
            <ac:spMk id="5" creationId="{822449BD-3445-721C-5337-68913841CE0A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4:21.393" v="1296" actId="20577"/>
        <pc:sldMkLst>
          <pc:docMk/>
          <pc:sldMk cId="1059027715" sldId="444"/>
        </pc:sldMkLst>
        <pc:spChg chg="mod">
          <ac:chgData name="Massimiliano Bondanini" userId="ffa4cc2a-9928-4aa5-b0a7-17755459fd3c" providerId="ADAL" clId="{A976E851-13AB-44EA-B7EA-F2CC5E392FED}" dt="2026-02-22T19:24:21.393" v="1296" actId="20577"/>
          <ac:spMkLst>
            <pc:docMk/>
            <pc:sldMk cId="1059027715" sldId="444"/>
            <ac:spMk id="2" creationId="{AE6FB5D7-FC4A-367A-1C2C-3407F3FB13E8}"/>
          </ac:spMkLst>
        </pc:spChg>
        <pc:spChg chg="mod">
          <ac:chgData name="Massimiliano Bondanini" userId="ffa4cc2a-9928-4aa5-b0a7-17755459fd3c" providerId="ADAL" clId="{A976E851-13AB-44EA-B7EA-F2CC5E392FED}" dt="2026-02-22T19:19:57.591" v="1203" actId="20577"/>
          <ac:spMkLst>
            <pc:docMk/>
            <pc:sldMk cId="1059027715" sldId="444"/>
            <ac:spMk id="5" creationId="{7882F0C5-9C73-1D17-3E8B-EFBF26EA9284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5:44.534" v="1329" actId="20577"/>
        <pc:sldMkLst>
          <pc:docMk/>
          <pc:sldMk cId="367276548" sldId="445"/>
        </pc:sldMkLst>
        <pc:spChg chg="mod">
          <ac:chgData name="Massimiliano Bondanini" userId="ffa4cc2a-9928-4aa5-b0a7-17755459fd3c" providerId="ADAL" clId="{A976E851-13AB-44EA-B7EA-F2CC5E392FED}" dt="2026-02-22T19:24:28.077" v="1299" actId="20577"/>
          <ac:spMkLst>
            <pc:docMk/>
            <pc:sldMk cId="367276548" sldId="445"/>
            <ac:spMk id="2" creationId="{DB7AD7EB-BA79-B430-5A22-2C3B0248FC0A}"/>
          </ac:spMkLst>
        </pc:spChg>
        <pc:spChg chg="mod">
          <ac:chgData name="Massimiliano Bondanini" userId="ffa4cc2a-9928-4aa5-b0a7-17755459fd3c" providerId="ADAL" clId="{A976E851-13AB-44EA-B7EA-F2CC5E392FED}" dt="2026-02-22T19:25:44.534" v="1329" actId="20577"/>
          <ac:spMkLst>
            <pc:docMk/>
            <pc:sldMk cId="367276548" sldId="445"/>
            <ac:spMk id="5" creationId="{A47056C2-365D-0130-F3DA-EFD152415F6C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28:04.439" v="1381" actId="113"/>
        <pc:sldMkLst>
          <pc:docMk/>
          <pc:sldMk cId="2759026566" sldId="446"/>
        </pc:sldMkLst>
        <pc:spChg chg="mod">
          <ac:chgData name="Massimiliano Bondanini" userId="ffa4cc2a-9928-4aa5-b0a7-17755459fd3c" providerId="ADAL" clId="{A976E851-13AB-44EA-B7EA-F2CC5E392FED}" dt="2026-02-22T19:27:28.543" v="1368" actId="20577"/>
          <ac:spMkLst>
            <pc:docMk/>
            <pc:sldMk cId="2759026566" sldId="446"/>
            <ac:spMk id="2" creationId="{E6396392-B332-9276-09E6-BF64CB8304F9}"/>
          </ac:spMkLst>
        </pc:spChg>
        <pc:spChg chg="mod">
          <ac:chgData name="Massimiliano Bondanini" userId="ffa4cc2a-9928-4aa5-b0a7-17755459fd3c" providerId="ADAL" clId="{A976E851-13AB-44EA-B7EA-F2CC5E392FED}" dt="2026-02-22T19:28:04.439" v="1381" actId="113"/>
          <ac:spMkLst>
            <pc:docMk/>
            <pc:sldMk cId="2759026566" sldId="446"/>
            <ac:spMk id="5" creationId="{366A4011-BE03-1DFE-E4A5-C3E163003ED3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21:05:47.236" v="1513" actId="20577"/>
        <pc:sldMkLst>
          <pc:docMk/>
          <pc:sldMk cId="2836687130" sldId="447"/>
        </pc:sldMkLst>
        <pc:spChg chg="mod">
          <ac:chgData name="Massimiliano Bondanini" userId="ffa4cc2a-9928-4aa5-b0a7-17755459fd3c" providerId="ADAL" clId="{A976E851-13AB-44EA-B7EA-F2CC5E392FED}" dt="2026-02-22T19:27:44.376" v="1375" actId="20577"/>
          <ac:spMkLst>
            <pc:docMk/>
            <pc:sldMk cId="2836687130" sldId="447"/>
            <ac:spMk id="2" creationId="{E16EC064-4DDB-6ED7-F8BF-8C1E8F10B6BE}"/>
          </ac:spMkLst>
        </pc:spChg>
        <pc:spChg chg="mod">
          <ac:chgData name="Massimiliano Bondanini" userId="ffa4cc2a-9928-4aa5-b0a7-17755459fd3c" providerId="ADAL" clId="{A976E851-13AB-44EA-B7EA-F2CC5E392FED}" dt="2026-02-22T21:05:47.236" v="1513" actId="20577"/>
          <ac:spMkLst>
            <pc:docMk/>
            <pc:sldMk cId="2836687130" sldId="447"/>
            <ac:spMk id="5" creationId="{BA06211B-8B1C-E948-ECE7-39C18CCB03AC}"/>
          </ac:spMkLst>
        </pc:spChg>
      </pc:sldChg>
      <pc:sldChg chg="modSp add mod">
        <pc:chgData name="Massimiliano Bondanini" userId="ffa4cc2a-9928-4aa5-b0a7-17755459fd3c" providerId="ADAL" clId="{A976E851-13AB-44EA-B7EA-F2CC5E392FED}" dt="2026-02-22T19:31:25.265" v="1478" actId="1076"/>
        <pc:sldMkLst>
          <pc:docMk/>
          <pc:sldMk cId="2534601454" sldId="448"/>
        </pc:sldMkLst>
        <pc:spChg chg="mod">
          <ac:chgData name="Massimiliano Bondanini" userId="ffa4cc2a-9928-4aa5-b0a7-17755459fd3c" providerId="ADAL" clId="{A976E851-13AB-44EA-B7EA-F2CC5E392FED}" dt="2026-02-22T19:31:25.265" v="1478" actId="1076"/>
          <ac:spMkLst>
            <pc:docMk/>
            <pc:sldMk cId="2534601454" sldId="448"/>
            <ac:spMk id="5" creationId="{2F9DC863-E83D-C900-C6AA-602B7E381800}"/>
          </ac:spMkLst>
        </pc:spChg>
      </pc:sldChg>
      <pc:sldChg chg="add del">
        <pc:chgData name="Massimiliano Bondanini" userId="ffa4cc2a-9928-4aa5-b0a7-17755459fd3c" providerId="ADAL" clId="{A976E851-13AB-44EA-B7EA-F2CC5E392FED}" dt="2026-02-26T20:36:54.284" v="1515" actId="47"/>
        <pc:sldMkLst>
          <pc:docMk/>
          <pc:sldMk cId="3166474260" sldId="452"/>
        </pc:sldMkLst>
      </pc:sldChg>
    </pc:docChg>
  </pc:docChgLst>
  <pc:docChgLst>
    <pc:chgData name="Massimiliano Bondanini" userId="ffa4cc2a-9928-4aa5-b0a7-17755459fd3c" providerId="ADAL" clId="{4F049E05-6DDA-4215-B0D9-3388F23A2903}"/>
    <pc:docChg chg="custSel addSld modSld sldOrd">
      <pc:chgData name="Massimiliano Bondanini" userId="ffa4cc2a-9928-4aa5-b0a7-17755459fd3c" providerId="ADAL" clId="{4F049E05-6DDA-4215-B0D9-3388F23A2903}" dt="2026-02-26T10:22:33.366" v="300" actId="20577"/>
      <pc:docMkLst>
        <pc:docMk/>
      </pc:docMkLst>
      <pc:sldChg chg="addSp delSp modSp add mod">
        <pc:chgData name="Massimiliano Bondanini" userId="ffa4cc2a-9928-4aa5-b0a7-17755459fd3c" providerId="ADAL" clId="{4F049E05-6DDA-4215-B0D9-3388F23A2903}" dt="2026-02-26T10:20:45.991" v="297" actId="21"/>
        <pc:sldMkLst>
          <pc:docMk/>
          <pc:sldMk cId="572574278" sldId="269"/>
        </pc:sldMkLst>
        <pc:spChg chg="del">
          <ac:chgData name="Massimiliano Bondanini" userId="ffa4cc2a-9928-4aa5-b0a7-17755459fd3c" providerId="ADAL" clId="{4F049E05-6DDA-4215-B0D9-3388F23A2903}" dt="2026-02-26T10:20:40.155" v="295" actId="478"/>
          <ac:spMkLst>
            <pc:docMk/>
            <pc:sldMk cId="572574278" sldId="269"/>
            <ac:spMk id="2" creationId="{00000000-0000-0000-0000-000000000000}"/>
          </ac:spMkLst>
        </pc:spChg>
        <pc:spChg chg="add del mod">
          <ac:chgData name="Massimiliano Bondanini" userId="ffa4cc2a-9928-4aa5-b0a7-17755459fd3c" providerId="ADAL" clId="{4F049E05-6DDA-4215-B0D9-3388F23A2903}" dt="2026-02-26T10:20:45.991" v="297" actId="21"/>
          <ac:spMkLst>
            <pc:docMk/>
            <pc:sldMk cId="572574278" sldId="269"/>
            <ac:spMk id="5" creationId="{2292E9D0-C912-C8D2-5D8E-41DAA677176E}"/>
          </ac:spMkLst>
        </pc:spChg>
        <pc:spChg chg="add mod">
          <ac:chgData name="Massimiliano Bondanini" userId="ffa4cc2a-9928-4aa5-b0a7-17755459fd3c" providerId="ADAL" clId="{4F049E05-6DDA-4215-B0D9-3388F23A2903}" dt="2026-02-26T10:20:42.539" v="296"/>
          <ac:spMkLst>
            <pc:docMk/>
            <pc:sldMk cId="572574278" sldId="269"/>
            <ac:spMk id="6" creationId="{F56AD032-D378-8873-F3EB-FECA829AE58E}"/>
          </ac:spMkLst>
        </pc:spChg>
        <pc:spChg chg="mod">
          <ac:chgData name="Massimiliano Bondanini" userId="ffa4cc2a-9928-4aa5-b0a7-17755459fd3c" providerId="ADAL" clId="{4F049E05-6DDA-4215-B0D9-3388F23A2903}" dt="2026-02-26T10:08:34.746" v="294" actId="20577"/>
          <ac:spMkLst>
            <pc:docMk/>
            <pc:sldMk cId="572574278" sldId="269"/>
            <ac:spMk id="9" creationId="{00000000-0000-0000-0000-000000000000}"/>
          </ac:spMkLst>
        </pc:spChg>
      </pc:sldChg>
      <pc:sldChg chg="modSp mod">
        <pc:chgData name="Massimiliano Bondanini" userId="ffa4cc2a-9928-4aa5-b0a7-17755459fd3c" providerId="ADAL" clId="{4F049E05-6DDA-4215-B0D9-3388F23A2903}" dt="2026-02-24T13:33:32.731" v="259" actId="20577"/>
        <pc:sldMkLst>
          <pc:docMk/>
          <pc:sldMk cId="1674652566" sldId="426"/>
        </pc:sldMkLst>
        <pc:spChg chg="mod">
          <ac:chgData name="Massimiliano Bondanini" userId="ffa4cc2a-9928-4aa5-b0a7-17755459fd3c" providerId="ADAL" clId="{4F049E05-6DDA-4215-B0D9-3388F23A2903}" dt="2026-02-24T13:33:32.731" v="259" actId="20577"/>
          <ac:spMkLst>
            <pc:docMk/>
            <pc:sldMk cId="1674652566" sldId="426"/>
            <ac:spMk id="5" creationId="{BE2D334C-BA1D-0FA2-98BA-0F97CF0B7CC6}"/>
          </ac:spMkLst>
        </pc:spChg>
      </pc:sldChg>
      <pc:sldChg chg="modSp mod">
        <pc:chgData name="Massimiliano Bondanini" userId="ffa4cc2a-9928-4aa5-b0a7-17755459fd3c" providerId="ADAL" clId="{4F049E05-6DDA-4215-B0D9-3388F23A2903}" dt="2026-02-24T13:22:58.527" v="228" actId="20577"/>
        <pc:sldMkLst>
          <pc:docMk/>
          <pc:sldMk cId="2011359814" sldId="427"/>
        </pc:sldMkLst>
        <pc:spChg chg="mod">
          <ac:chgData name="Massimiliano Bondanini" userId="ffa4cc2a-9928-4aa5-b0a7-17755459fd3c" providerId="ADAL" clId="{4F049E05-6DDA-4215-B0D9-3388F23A2903}" dt="2026-02-24T13:22:58.527" v="228" actId="20577"/>
          <ac:spMkLst>
            <pc:docMk/>
            <pc:sldMk cId="2011359814" sldId="427"/>
            <ac:spMk id="5" creationId="{66A59DC8-8833-BE0F-08DC-D9B9067D202D}"/>
          </ac:spMkLst>
        </pc:spChg>
      </pc:sldChg>
      <pc:sldChg chg="modSp mod">
        <pc:chgData name="Massimiliano Bondanini" userId="ffa4cc2a-9928-4aa5-b0a7-17755459fd3c" providerId="ADAL" clId="{4F049E05-6DDA-4215-B0D9-3388F23A2903}" dt="2026-02-24T13:23:15.632" v="230" actId="122"/>
        <pc:sldMkLst>
          <pc:docMk/>
          <pc:sldMk cId="3613363373" sldId="428"/>
        </pc:sldMkLst>
        <pc:spChg chg="mod">
          <ac:chgData name="Massimiliano Bondanini" userId="ffa4cc2a-9928-4aa5-b0a7-17755459fd3c" providerId="ADAL" clId="{4F049E05-6DDA-4215-B0D9-3388F23A2903}" dt="2026-02-24T13:23:15.632" v="230" actId="122"/>
          <ac:spMkLst>
            <pc:docMk/>
            <pc:sldMk cId="3613363373" sldId="428"/>
            <ac:spMk id="5" creationId="{9E663029-E0D2-139E-760B-02EC770D6852}"/>
          </ac:spMkLst>
        </pc:spChg>
      </pc:sldChg>
      <pc:sldChg chg="modSp mod">
        <pc:chgData name="Massimiliano Bondanini" userId="ffa4cc2a-9928-4aa5-b0a7-17755459fd3c" providerId="ADAL" clId="{4F049E05-6DDA-4215-B0D9-3388F23A2903}" dt="2026-02-24T13:34:01.618" v="262" actId="20577"/>
        <pc:sldMkLst>
          <pc:docMk/>
          <pc:sldMk cId="3269858766" sldId="430"/>
        </pc:sldMkLst>
        <pc:spChg chg="mod">
          <ac:chgData name="Massimiliano Bondanini" userId="ffa4cc2a-9928-4aa5-b0a7-17755459fd3c" providerId="ADAL" clId="{4F049E05-6DDA-4215-B0D9-3388F23A2903}" dt="2026-02-24T13:34:01.618" v="262" actId="20577"/>
          <ac:spMkLst>
            <pc:docMk/>
            <pc:sldMk cId="3269858766" sldId="430"/>
            <ac:spMk id="5" creationId="{6DDFD7F5-8315-2365-C909-F2AD170E1C09}"/>
          </ac:spMkLst>
        </pc:spChg>
      </pc:sldChg>
      <pc:sldChg chg="modSp mod">
        <pc:chgData name="Massimiliano Bondanini" userId="ffa4cc2a-9928-4aa5-b0a7-17755459fd3c" providerId="ADAL" clId="{4F049E05-6DDA-4215-B0D9-3388F23A2903}" dt="2026-02-23T11:55:28.623" v="186" actId="20577"/>
        <pc:sldMkLst>
          <pc:docMk/>
          <pc:sldMk cId="825716818" sldId="440"/>
        </pc:sldMkLst>
        <pc:spChg chg="mod">
          <ac:chgData name="Massimiliano Bondanini" userId="ffa4cc2a-9928-4aa5-b0a7-17755459fd3c" providerId="ADAL" clId="{4F049E05-6DDA-4215-B0D9-3388F23A2903}" dt="2026-02-23T11:55:28.623" v="186" actId="20577"/>
          <ac:spMkLst>
            <pc:docMk/>
            <pc:sldMk cId="825716818" sldId="440"/>
            <ac:spMk id="5" creationId="{C214690F-AC56-A44D-1E1F-D746037628BF}"/>
          </ac:spMkLst>
        </pc:spChg>
      </pc:sldChg>
      <pc:sldChg chg="modSp mod">
        <pc:chgData name="Massimiliano Bondanini" userId="ffa4cc2a-9928-4aa5-b0a7-17755459fd3c" providerId="ADAL" clId="{4F049E05-6DDA-4215-B0D9-3388F23A2903}" dt="2026-02-23T11:55:51.405" v="226" actId="20577"/>
        <pc:sldMkLst>
          <pc:docMk/>
          <pc:sldMk cId="2836687130" sldId="447"/>
        </pc:sldMkLst>
        <pc:spChg chg="mod">
          <ac:chgData name="Massimiliano Bondanini" userId="ffa4cc2a-9928-4aa5-b0a7-17755459fd3c" providerId="ADAL" clId="{4F049E05-6DDA-4215-B0D9-3388F23A2903}" dt="2026-02-23T11:52:42.169" v="149" actId="20577"/>
          <ac:spMkLst>
            <pc:docMk/>
            <pc:sldMk cId="2836687130" sldId="447"/>
            <ac:spMk id="2" creationId="{E16EC064-4DDB-6ED7-F8BF-8C1E8F10B6BE}"/>
          </ac:spMkLst>
        </pc:spChg>
        <pc:spChg chg="mod">
          <ac:chgData name="Massimiliano Bondanini" userId="ffa4cc2a-9928-4aa5-b0a7-17755459fd3c" providerId="ADAL" clId="{4F049E05-6DDA-4215-B0D9-3388F23A2903}" dt="2026-02-23T11:55:51.405" v="226" actId="20577"/>
          <ac:spMkLst>
            <pc:docMk/>
            <pc:sldMk cId="2836687130" sldId="447"/>
            <ac:spMk id="5" creationId="{BA06211B-8B1C-E948-ECE7-39C18CCB03AC}"/>
          </ac:spMkLst>
        </pc:spChg>
      </pc:sldChg>
      <pc:sldChg chg="modSp mod ord">
        <pc:chgData name="Massimiliano Bondanini" userId="ffa4cc2a-9928-4aa5-b0a7-17755459fd3c" providerId="ADAL" clId="{4F049E05-6DDA-4215-B0D9-3388F23A2903}" dt="2026-02-23T11:55:34.357" v="188"/>
        <pc:sldMkLst>
          <pc:docMk/>
          <pc:sldMk cId="2534601454" sldId="448"/>
        </pc:sldMkLst>
        <pc:spChg chg="mod">
          <ac:chgData name="Massimiliano Bondanini" userId="ffa4cc2a-9928-4aa5-b0a7-17755459fd3c" providerId="ADAL" clId="{4F049E05-6DDA-4215-B0D9-3388F23A2903}" dt="2026-02-23T11:53:46.374" v="153" actId="20577"/>
          <ac:spMkLst>
            <pc:docMk/>
            <pc:sldMk cId="2534601454" sldId="448"/>
            <ac:spMk id="2" creationId="{0DF5276C-0400-C50F-449B-55B72F9A5353}"/>
          </ac:spMkLst>
        </pc:spChg>
        <pc:spChg chg="mod">
          <ac:chgData name="Massimiliano Bondanini" userId="ffa4cc2a-9928-4aa5-b0a7-17755459fd3c" providerId="ADAL" clId="{4F049E05-6DDA-4215-B0D9-3388F23A2903}" dt="2026-02-23T11:54:27.463" v="160" actId="20577"/>
          <ac:spMkLst>
            <pc:docMk/>
            <pc:sldMk cId="2534601454" sldId="448"/>
            <ac:spMk id="5" creationId="{2F9DC863-E83D-C900-C6AA-602B7E381800}"/>
          </ac:spMkLst>
        </pc:spChg>
      </pc:sldChg>
      <pc:sldChg chg="modSp add mod ord">
        <pc:chgData name="Massimiliano Bondanini" userId="ffa4cc2a-9928-4aa5-b0a7-17755459fd3c" providerId="ADAL" clId="{4F049E05-6DDA-4215-B0D9-3388F23A2903}" dt="2026-02-23T11:52:26.186" v="147" actId="20577"/>
        <pc:sldMkLst>
          <pc:docMk/>
          <pc:sldMk cId="2856909955" sldId="449"/>
        </pc:sldMkLst>
        <pc:spChg chg="mod">
          <ac:chgData name="Massimiliano Bondanini" userId="ffa4cc2a-9928-4aa5-b0a7-17755459fd3c" providerId="ADAL" clId="{4F049E05-6DDA-4215-B0D9-3388F23A2903}" dt="2026-02-23T11:52:26.186" v="147" actId="20577"/>
          <ac:spMkLst>
            <pc:docMk/>
            <pc:sldMk cId="2856909955" sldId="449"/>
            <ac:spMk id="5" creationId="{8A2AD3D7-882A-EFDC-A1CE-73577A535D13}"/>
          </ac:spMkLst>
        </pc:spChg>
      </pc:sldChg>
      <pc:sldChg chg="modSp add mod ord">
        <pc:chgData name="Massimiliano Bondanini" userId="ffa4cc2a-9928-4aa5-b0a7-17755459fd3c" providerId="ADAL" clId="{4F049E05-6DDA-4215-B0D9-3388F23A2903}" dt="2026-02-23T11:55:42.599" v="208" actId="20577"/>
        <pc:sldMkLst>
          <pc:docMk/>
          <pc:sldMk cId="577301320" sldId="450"/>
        </pc:sldMkLst>
        <pc:spChg chg="mod">
          <ac:chgData name="Massimiliano Bondanini" userId="ffa4cc2a-9928-4aa5-b0a7-17755459fd3c" providerId="ADAL" clId="{4F049E05-6DDA-4215-B0D9-3388F23A2903}" dt="2026-02-23T11:51:37.322" v="136" actId="20577"/>
          <ac:spMkLst>
            <pc:docMk/>
            <pc:sldMk cId="577301320" sldId="450"/>
            <ac:spMk id="2" creationId="{EA4AA0E8-707F-E729-18AF-733953989F20}"/>
          </ac:spMkLst>
        </pc:spChg>
        <pc:spChg chg="mod">
          <ac:chgData name="Massimiliano Bondanini" userId="ffa4cc2a-9928-4aa5-b0a7-17755459fd3c" providerId="ADAL" clId="{4F049E05-6DDA-4215-B0D9-3388F23A2903}" dt="2026-02-23T11:55:42.599" v="208" actId="20577"/>
          <ac:spMkLst>
            <pc:docMk/>
            <pc:sldMk cId="577301320" sldId="450"/>
            <ac:spMk id="5" creationId="{7E107208-E4AB-2DD5-A32C-5087DF496B77}"/>
          </ac:spMkLst>
        </pc:spChg>
      </pc:sldChg>
      <pc:sldChg chg="modSp add mod">
        <pc:chgData name="Massimiliano Bondanini" userId="ffa4cc2a-9928-4aa5-b0a7-17755459fd3c" providerId="ADAL" clId="{4F049E05-6DDA-4215-B0D9-3388F23A2903}" dt="2026-02-26T10:22:33.366" v="300" actId="20577"/>
        <pc:sldMkLst>
          <pc:docMk/>
          <pc:sldMk cId="3178737000" sldId="451"/>
        </pc:sldMkLst>
        <pc:spChg chg="mod">
          <ac:chgData name="Massimiliano Bondanini" userId="ffa4cc2a-9928-4aa5-b0a7-17755459fd3c" providerId="ADAL" clId="{4F049E05-6DDA-4215-B0D9-3388F23A2903}" dt="2026-02-26T10:22:33.366" v="300" actId="20577"/>
          <ac:spMkLst>
            <pc:docMk/>
            <pc:sldMk cId="3178737000" sldId="451"/>
            <ac:spMk id="9" creationId="{636F2E74-4A65-C0D9-0628-C496548C2C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4CBFA8-8604-4C70-A035-C5C9B15A6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BAA541A-A7CC-5E07-A8C3-1A1DBC55B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B791B6-CC0A-DC0C-CC0B-D95D8F8A8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803DA0-4488-8246-EC23-2ED6D00D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501076-F190-0696-0C3B-932156EA2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8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F9A20A-8FF5-7A44-B9C2-0BC4327CD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2CF92A7-2DCB-2CB0-173A-192BE2976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E5E30B-2148-B7FD-3A79-D3B17473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B8925B-262B-D7C7-135F-848C3B5BA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7F22BE-8652-6F57-E7B5-46D56395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5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3CFA6D8-FF2C-AAC6-C881-7DA4737A8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4AD5D21-7CB9-5B51-879B-5AB3CA97B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435090-048D-90E3-F583-4CD42DBB0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8AC9BA-CB81-0046-416B-98DA57C1C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D7B068-539E-2E0C-4DC9-2E99DD465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2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A57EAD-F6FE-26C3-FCAE-17BC3DD1D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6772DC-EE4C-3899-171A-5F15E30BA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2843EE-E36E-0CFC-950A-A26C33417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B7B69B-A099-5DFF-ED5E-400739C9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0AC09-AEE2-3092-F589-77C007CC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50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533D20-8929-61ED-1E2C-92B93046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E7592C-2CD6-EF28-690C-B407AE627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2A72D7-6CE3-215A-B979-7A9004D76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9113C9-B090-68BA-4E36-17C2A8FC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3698BF-104C-E889-EA3A-E6FBBF6B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78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7D319F-FCDF-73F1-E8AB-2C4B40D14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3CD7F3-0E18-E375-461E-CE352EFE9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785AB29-C879-62A7-5EB5-D0E7589F2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B53B08C-449A-C45D-69B7-B6077E29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4F2E72D-FB29-48F8-7D62-E936B9C13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494F83-3307-EFC1-DD58-7F91696B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0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B83D05-840C-5E95-2380-AC4BCC3B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1C72FF2-AEE0-877E-1616-5110A7742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3DC010-9B86-D963-22DE-86240EC71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2FBFAE1-E963-E1AE-E138-D52C254A86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887B64E-08C7-6240-CA9D-FF453701F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FF2BCF7-8784-4C2D-2B75-2265ACBF5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BB5C93C-5EF6-97EB-1D52-905064626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1228D79-6CD8-C6AB-D153-6061DD0AA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7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ABC8CE-B0EB-3658-94E0-F30683320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10CCDD4-0A74-0090-7830-7264DAC0C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39970E9-A6EB-C02B-E262-16CA4CCBD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48F20B-86B8-9D14-80DD-4AADCA9E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1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EEE99E3-6190-88A4-A2B5-038BCFB66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1457E4-185A-8249-CBD9-52DD559F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9407CD-8A04-B70F-BBE8-837CB5C44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0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33EE7F-9D5A-4813-0F6D-8B8AE4675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14D45D-78DB-4A58-6680-396812DFA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A7E0B2-5AF2-4B2F-5B76-134F488CDD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53127EA-EF01-FAC4-B438-A800123D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DC23A2D-C4FF-E218-E1C3-BA4E1FAA2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ABBF934-9A7F-D5B0-6856-CFD70B3A9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61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D618E4-0A04-2784-3DEF-0FA144BED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3113853-26F8-6E62-1292-E481E067F3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95E3E45-0610-B2EF-BC73-BD7A314F6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B8667B-17EC-558E-0A85-CABDBDD0B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9815719-973C-85ED-9BB7-DB1B1D67D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C34A11-B92D-3688-1019-382536F2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9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725FC3-C462-AD86-0AE7-0F28D8F98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3F0FB8-B63C-C43F-8972-42ACB07F5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81BBDB-6953-0D18-B68F-1FFEAAC03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47C294-3E45-4D6A-9660-17A14C6FA4AD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F6F8DF-D4A3-34CE-0760-80AE9B291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A34916-B808-F432-1A4B-68C168352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C07872-829D-47F9-9C32-6E15515EF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524000" y="815720"/>
            <a:ext cx="90365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it-IT" sz="3200" b="1">
              <a:solidFill>
                <a:srgbClr val="002060"/>
              </a:solidFill>
            </a:endParaRPr>
          </a:p>
          <a:p>
            <a:pPr lvl="0" algn="ctr"/>
            <a:endParaRPr lang="it-IT" sz="3200" b="1">
              <a:solidFill>
                <a:srgbClr val="002060"/>
              </a:solidFill>
            </a:endParaRPr>
          </a:p>
          <a:p>
            <a:pPr lvl="0" algn="ctr"/>
            <a:endParaRPr lang="it-IT" sz="3600" b="1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739468" y="1844825"/>
            <a:ext cx="87130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24 febbraio 2026</a:t>
            </a:r>
          </a:p>
          <a:p>
            <a:pPr marL="342900" indent="-342900"/>
            <a:endParaRPr lang="it-IT" sz="2000" b="1">
              <a:solidFill>
                <a:srgbClr val="002060"/>
              </a:solidFill>
            </a:endParaRPr>
          </a:p>
          <a:p>
            <a:pPr marL="342900" indent="-342900"/>
            <a:endParaRPr lang="it-IT" sz="2000" b="1">
              <a:solidFill>
                <a:srgbClr val="002060"/>
              </a:solidFill>
            </a:endParaRPr>
          </a:p>
          <a:p>
            <a:pPr marL="342900" indent="-342900"/>
            <a:endParaRPr lang="it-IT" sz="2000" b="1">
              <a:solidFill>
                <a:srgbClr val="002060"/>
              </a:solidFill>
            </a:endParaRPr>
          </a:p>
          <a:p>
            <a:pPr algn="ctr"/>
            <a:r>
              <a:rPr lang="it-IT" sz="4000" b="1">
                <a:solidFill>
                  <a:srgbClr val="002060"/>
                </a:solidFill>
              </a:rPr>
              <a:t>Il RUP nelle società: le fonti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2000" b="1">
              <a:solidFill>
                <a:srgbClr val="002060"/>
              </a:solidFill>
            </a:endParaRPr>
          </a:p>
          <a:p>
            <a:endParaRPr lang="it-IT" sz="2000" b="1">
              <a:solidFill>
                <a:srgbClr val="002060"/>
              </a:solidFill>
            </a:endParaRPr>
          </a:p>
          <a:p>
            <a:endParaRPr lang="it-IT" sz="2000" b="1">
              <a:solidFill>
                <a:srgbClr val="002060"/>
              </a:solidFill>
            </a:endParaRPr>
          </a:p>
          <a:p>
            <a:endParaRPr lang="it-IT" sz="2000" b="1">
              <a:solidFill>
                <a:srgbClr val="002060"/>
              </a:solidFill>
            </a:endParaRPr>
          </a:p>
          <a:p>
            <a:endParaRPr lang="it-IT" sz="2400" b="1">
              <a:solidFill>
                <a:srgbClr val="002060"/>
              </a:solidFill>
            </a:endParaRPr>
          </a:p>
          <a:p>
            <a:pPr algn="ctr"/>
            <a:r>
              <a:rPr lang="it-IT" sz="1400" b="1">
                <a:solidFill>
                  <a:srgbClr val="002060"/>
                </a:solidFill>
              </a:rPr>
              <a:t>Massimiliano Bondanini</a:t>
            </a: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82FCD92D-C373-D3A1-856F-5AC1394E1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20" y="6229560"/>
            <a:ext cx="1889760" cy="5410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F56AD032-D378-8873-F3EB-FECA829AE58E}"/>
              </a:ext>
            </a:extLst>
          </p:cNvPr>
          <p:cNvSpPr txBox="1">
            <a:spLocks/>
          </p:cNvSpPr>
          <p:nvPr/>
        </p:nvSpPr>
        <p:spPr>
          <a:xfrm>
            <a:off x="1524000" y="138749"/>
            <a:ext cx="9144000" cy="13539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00">
                <a:solidFill>
                  <a:srgbClr val="002060"/>
                </a:solidFill>
                <a:latin typeface="Arial Black" pitchFamily="34" charset="0"/>
              </a:rPr>
              <a:t>SEMINARIO ASSORUP – UNINDUSTRIA</a:t>
            </a:r>
            <a:br>
              <a:rPr lang="it-IT" sz="2200">
                <a:solidFill>
                  <a:srgbClr val="002060"/>
                </a:solidFill>
                <a:latin typeface="Arial Black" pitchFamily="34" charset="0"/>
              </a:rPr>
            </a:br>
            <a:br>
              <a:rPr lang="it-IT" sz="2200">
                <a:solidFill>
                  <a:srgbClr val="002060"/>
                </a:solidFill>
                <a:latin typeface="Arial Black" pitchFamily="34" charset="0"/>
              </a:rPr>
            </a:br>
            <a:r>
              <a:rPr lang="it-IT" sz="2200">
                <a:solidFill>
                  <a:srgbClr val="002060"/>
                </a:solidFill>
                <a:latin typeface="Arial Black" pitchFamily="34" charset="0"/>
              </a:rPr>
              <a:t>Il Procurement delle società che applicano il CCP: il RUP tra governance aziendale e obblighi del Codice</a:t>
            </a:r>
          </a:p>
        </p:txBody>
      </p:sp>
    </p:spTree>
    <p:extLst>
      <p:ext uri="{BB962C8B-B14F-4D97-AF65-F5344CB8AC3E}">
        <p14:creationId xmlns:p14="http://schemas.microsoft.com/office/powerpoint/2010/main" val="572574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26360-7DA0-9AB2-9566-D4494194E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0BB7664-ACE3-3384-8009-9BAC0A808449}"/>
              </a:ext>
            </a:extLst>
          </p:cNvPr>
          <p:cNvSpPr txBox="1"/>
          <p:nvPr/>
        </p:nvSpPr>
        <p:spPr>
          <a:xfrm>
            <a:off x="98322" y="846667"/>
            <a:ext cx="12093678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modello organizzativo RUP 3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MODELLO B: RUP + responsabili di fase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Struttura possibile: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RUP → supervisione generale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Responsabile fase progettazione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Responsabile fase affidamento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Responsabile fase esecuzione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Responsabilità: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Ogni responsabile risponde della propria fase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Il RUP mantiene funzione di coordinamento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2C0432A-F9D7-ED9C-B5FD-120EC8A3A5B1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9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ED9EA526-4FF7-E9EC-C364-C9835E506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7872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14E2B-E7F0-E3EC-B9DC-9CBD7CF1E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070EFB7-2BF1-4DD3-E3C2-FC93A391E382}"/>
              </a:ext>
            </a:extLst>
          </p:cNvPr>
          <p:cNvSpPr txBox="1"/>
          <p:nvPr/>
        </p:nvSpPr>
        <p:spPr>
          <a:xfrm>
            <a:off x="884903" y="846667"/>
            <a:ext cx="11208774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compiti del RUP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8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Allegato I.2</a:t>
            </a:r>
          </a:p>
          <a:p>
            <a:endParaRPr lang="it-IT" sz="28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8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FASE 1: programmazione</a:t>
            </a:r>
          </a:p>
          <a:p>
            <a:endParaRPr lang="it-IT" sz="28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8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FASE 2: progettazione </a:t>
            </a:r>
          </a:p>
          <a:p>
            <a:endParaRPr lang="it-IT" sz="28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8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FASE 3: affidamento</a:t>
            </a:r>
          </a:p>
          <a:p>
            <a:endParaRPr lang="it-IT" sz="28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8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FASE 4: esecuzione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2A05387-3B44-5E7A-4C9B-B7F30DA26593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10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492DA633-DFC6-C48B-0E96-5E718CDFA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3224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0C895-314C-4703-6340-F7CB79B9E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981CBE8-45DB-F437-230C-34D7FA55EB0C}"/>
              </a:ext>
            </a:extLst>
          </p:cNvPr>
          <p:cNvSpPr txBox="1"/>
          <p:nvPr/>
        </p:nvSpPr>
        <p:spPr>
          <a:xfrm>
            <a:off x="884903" y="797506"/>
            <a:ext cx="1120877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compiti del RUP 2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Allegato I.2</a:t>
            </a:r>
          </a:p>
          <a:p>
            <a:pPr algn="ctr"/>
            <a:endParaRPr lang="it-IT" sz="24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7BFE669-23B0-8DE8-39F5-1F32F9B61053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11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949059F3-1758-6506-A3F0-35CEA9F82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083B7275-DEF8-A19F-59B0-9C20910DA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47975"/>
              </p:ext>
            </p:extLst>
          </p:nvPr>
        </p:nvGraphicFramePr>
        <p:xfrm>
          <a:off x="442451" y="1800804"/>
          <a:ext cx="10717161" cy="49088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59046">
                  <a:extLst>
                    <a:ext uri="{9D8B030D-6E8A-4147-A177-3AD203B41FA5}">
                      <a16:colId xmlns:a16="http://schemas.microsoft.com/office/drawing/2014/main" val="2426735333"/>
                    </a:ext>
                  </a:extLst>
                </a:gridCol>
                <a:gridCol w="6558115">
                  <a:extLst>
                    <a:ext uri="{9D8B030D-6E8A-4147-A177-3AD203B41FA5}">
                      <a16:colId xmlns:a16="http://schemas.microsoft.com/office/drawing/2014/main" val="4016755493"/>
                    </a:ext>
                  </a:extLst>
                </a:gridCol>
              </a:tblGrid>
              <a:tr h="253665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FASI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COMPITI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859690405"/>
                  </a:ext>
                </a:extLst>
              </a:tr>
              <a:tr h="204884">
                <a:tc rowSpan="3"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Programmazione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analisi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fabbisogno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1375611416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copertura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finanziaria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1281650275"/>
                  </a:ext>
                </a:extLst>
              </a:tr>
              <a:tr h="26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proposta inserimento nel programma triennale/annuale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4203193683"/>
                  </a:ext>
                </a:extLst>
              </a:tr>
              <a:tr h="204884">
                <a:tc rowSpan="5"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Progettazione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predisposizione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o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DIP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4131254046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livelli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progettuali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260307274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coordinamento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progettisti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212607936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validazione progetto (nei lavori)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350567231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predisposizione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o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DIP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233507977"/>
                  </a:ext>
                </a:extLst>
              </a:tr>
              <a:tr h="204884">
                <a:tc rowSpan="6"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Affidamento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scelta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procedura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2717968354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predisposizione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disciplinare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capitolato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823784408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definizione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criteri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di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aggiudicazione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1482913662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gestione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chiarimenti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676859010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proposta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di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aggiudicazione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523249151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requisiti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2564225688"/>
                  </a:ext>
                </a:extLst>
              </a:tr>
              <a:tr h="204884">
                <a:tc rowSpan="5"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 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Esecuzione</a:t>
                      </a:r>
                      <a:endParaRPr lang="en-US" sz="1600" b="1" kern="100"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controllo rispetto tempi e costi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2460887995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gestione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varianti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3084113131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gestione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penali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1788371545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verifica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regolare</a:t>
                      </a:r>
                      <a:r>
                        <a:rPr lang="en-US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US" sz="1600" b="1" kern="100" err="1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esecuzione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1733796959"/>
                  </a:ext>
                </a:extLst>
              </a:tr>
              <a:tr h="204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  <a:buNone/>
                      </a:pPr>
                      <a:r>
                        <a:rPr lang="it-IT" sz="1600" b="1" kern="100">
                          <a:solidFill>
                            <a:srgbClr val="00206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proposta risoluzione contratto se necessario</a:t>
                      </a:r>
                      <a:endParaRPr lang="en-US" sz="1600" b="1" kern="100">
                        <a:solidFill>
                          <a:srgbClr val="002060"/>
                        </a:solidFill>
                        <a:effectLst/>
                        <a:latin typeface="Poppins" panose="00000500000000000000" pitchFamily="2" charset="0"/>
                        <a:ea typeface="Aptos" panose="020B0004020202020204" pitchFamily="34" charset="0"/>
                        <a:cs typeface="Poppins" panose="00000500000000000000" pitchFamily="2" charset="0"/>
                      </a:endParaRPr>
                    </a:p>
                  </a:txBody>
                  <a:tcPr marL="65855" marR="65855" marT="0" marB="0"/>
                </a:tc>
                <a:extLst>
                  <a:ext uri="{0D108BD9-81ED-4DB2-BD59-A6C34878D82A}">
                    <a16:rowId xmlns:a16="http://schemas.microsoft.com/office/drawing/2014/main" val="4238785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247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156FE-A6FD-54AD-06A2-FC555BC28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8251228-DA7F-6C4C-D880-938E4BA98BE2}"/>
              </a:ext>
            </a:extLst>
          </p:cNvPr>
          <p:cNvSpPr txBox="1"/>
          <p:nvPr/>
        </p:nvSpPr>
        <p:spPr>
          <a:xfrm>
            <a:off x="609600" y="787674"/>
            <a:ext cx="11484077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Rapporto RUP DEC DL 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Art. 93 d.lgs. 36/2023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Parere ANAC n. 53/2024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Regola generale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Il RUP può svolgere anche funzioni di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DEC (servizi/forniture)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DL (lavori)</a:t>
            </a: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Obbligo di separazione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forniture &gt; 500.000 €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sopra soglia europea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particolare complessità tecnica→ la società deve valutare caso per caso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DEA8226-A9BE-4EB9-1E83-5485D5940E23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12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5C525736-29D8-BEFA-3E4D-E38EE269D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878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F2B6B-40E0-4871-6823-121370312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9FFCC8-799D-683C-C56A-0E9396879A7A}"/>
              </a:ext>
            </a:extLst>
          </p:cNvPr>
          <p:cNvSpPr txBox="1"/>
          <p:nvPr/>
        </p:nvSpPr>
        <p:spPr>
          <a:xfrm>
            <a:off x="550606" y="836835"/>
            <a:ext cx="11484077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incentivi per funzioni tecniche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45 d.lgs. 36/2023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Anche nelle società in house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possibile riconoscere incentivi al RUP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nei limiti della disciplina interna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compatibilmente con TUSP e regolamento aziendale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necessario: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regolamento interno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fondo dedicato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criteri oggettivi di riparto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6C2E95-FE8C-2A82-B5C7-5A7A0D1BD207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13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86598BB1-1D00-7FAC-7366-7DBC15C69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768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2C9B1-D5F6-5E4C-9A10-745E77A75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33947AF-DBDE-B766-6995-01A5673FFC8A}"/>
              </a:ext>
            </a:extLst>
          </p:cNvPr>
          <p:cNvSpPr txBox="1"/>
          <p:nvPr/>
        </p:nvSpPr>
        <p:spPr>
          <a:xfrm>
            <a:off x="550606" y="836835"/>
            <a:ext cx="11484077" cy="10772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e obblighi Anac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Normativa primaria (Codice)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tracciabilità, PCP, ciclo vita digitale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Parte II – “Della digitalizzazione del ciclo di vita dei contratti” – d.lgs. 36/2023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19 – Principi e diritti digitali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20 – Ecosistema nazionale di approvvigionamento digitale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21 – Ciclo di vita digitale dei contratti pubblici (programmazione, progettazione, pubblicazione, affidamento, esecuzione, tutto gestito in digitale).  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22–24 (BDNCP, piattaforme certificate, interoperabilità, Registro Piattaforme Certificate).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società deve: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registrarsi come stazione appaltante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profilare il RUP sulla Piattaforma Contratti Pubblici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garantire tracciabilità e ciclo di vita digitale del contratto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Responsabilità informatica e sostanziale coincidono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E7E2383-7A97-27EF-9E89-DF839CC3398A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14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27EFD308-1E6F-EA26-76AF-335113E98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1992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0306D-A330-4F90-C6B5-7B50F930A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8704EC6-03B9-ED7C-B36E-ABA5DD0BA030}"/>
              </a:ext>
            </a:extLst>
          </p:cNvPr>
          <p:cNvSpPr txBox="1"/>
          <p:nvPr/>
        </p:nvSpPr>
        <p:spPr>
          <a:xfrm>
            <a:off x="383458" y="836835"/>
            <a:ext cx="11651225" cy="9787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e obblighi Anac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Normativa secondaria  Soft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law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/ atti ANAC su digitalizzazione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1. </a:t>
            </a: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Pagina ANAC “Digitalizzazione contratti pubblici”</a:t>
            </a:r>
          </a:p>
          <a:p>
            <a:endParaRPr lang="it-IT" sz="1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spiega che dal 1° gennaio 2024 la disciplina del nuovo Codice sulla digitalizzazione è pienamente efficace per tutti i contratti soggetti al d.lgs. 36/2023 (settori ordinari e speciali, qualunque importo).  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2.Pagina ANAC “Digitalizzazione dei contratti pubblici”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collega la digitalizzazione alla delibera ANAC n. 263/2023 (pubblicità legale) e alle altre delibere sulla gestione delle pubblicazioni tramite piattaforme ANAC.  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3. Pagina ANAC “Piattaforma Contratti Pubblici (PCP)”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definisce la PCP come la piattaforma che “abilita la digitalizzazione del ciclo di vita dei contratti pubblici”, in conformità al d.lgs. 36/2023, e chiarisce che le stazioni appaltanti (quindi anche le società in house) devono operare tramite PCP e piattaforme interoperanti.  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4. Delibera ANAC n. 582 del 13 dicembre 2023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o	Adozione del comunicato sull’avvio del processo di digitalizzazione; annuncia l’attivazione dal 1° gennaio 2024 della PCP, la dismissione di SIMOG e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SmartCIG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e il passaggio ai nuovi sistemi interoperanti con BDNCP.  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8.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9.	(Di contesto) Formez e altre fonti operative spiegano che tutte le fasi del ciclo di vita devono passare per piattaforme di approvvigionamento digitale certificate e iscritte nel registro ANAC.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A53373D-8FC8-DD00-F30D-4F9633D02C57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15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C53852CE-EED8-D9BF-BE85-5BF887DEB4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768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97C3E-47F6-063C-AE62-990733C21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22449BD-3445-721C-5337-68913841CE0A}"/>
              </a:ext>
            </a:extLst>
          </p:cNvPr>
          <p:cNvSpPr txBox="1"/>
          <p:nvPr/>
        </p:nvSpPr>
        <p:spPr>
          <a:xfrm>
            <a:off x="383458" y="836835"/>
            <a:ext cx="11651225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e obblighi Anac 3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Normativa secondaria  Soft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law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/ atti ANAC su digitalizzazione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4. Delibera ANAC n. 582 del 13 dicembre 2023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Adozione del comunicato sull’avvio del processo di digitalizzazione; annuncia l’attivazione dal 1° gennaio 2024 della PCP, la dismissione di SIMOG e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SmartCIG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e il passaggio ai nuovi sistemi interoperanti con BDNCP.  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Formez e altre fonti operative spiegano che tutte le fasi del ciclo di vita devono passare per piattaforme di approvvigionamento digitale certificate e iscritte nel registro ANAC.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41F8BBA-4B47-DC07-8C3F-7B9D9EE0AF97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16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63361212-ED32-5B96-F407-442417CF3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7975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C0B30-12B4-5E2E-03E8-99132D7F9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8673612-419F-54F3-3F2A-FAE224B7E344}"/>
              </a:ext>
            </a:extLst>
          </p:cNvPr>
          <p:cNvSpPr txBox="1"/>
          <p:nvPr/>
        </p:nvSpPr>
        <p:spPr>
          <a:xfrm>
            <a:off x="521109" y="1108136"/>
            <a:ext cx="11484077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e obblighi Anac 4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digitalizzazione non è una scelta organizzativa ma un obbligo di legge: Parte II del Libro I del d.lgs. 36/2023 (artt. 19–24) disciplina l’intero ciclo di vita digitale, con l’art. 21 che scandisce le fasi da gestire in digitale, e gli artt. 22–24 che collegano la stazione appaltante alla BDNCP e alle piattaforme certificate.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società deve: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registrarsi come stazione appaltante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profilare il RUP sulla Piattaforma Contratti Pubblici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garantire tracciabilità e ciclo di vita digitale del contratto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Responsabilità informatica e sostanziale coincidono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A8E85FF-55BB-C4A6-14EF-4EC9BA88AFCF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17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5EBD2E5D-87F4-0730-B837-5027524005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4278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5FDD5-828E-EF11-D656-E44094D98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214690F-AC56-A44D-1E1F-D746037628BF}"/>
              </a:ext>
            </a:extLst>
          </p:cNvPr>
          <p:cNvSpPr txBox="1"/>
          <p:nvPr/>
        </p:nvSpPr>
        <p:spPr>
          <a:xfrm>
            <a:off x="530942" y="974486"/>
            <a:ext cx="11484077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1</a:t>
            </a:r>
          </a:p>
          <a:p>
            <a:pPr algn="ctr"/>
            <a:endParaRPr lang="it-IT" sz="24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Responsabilità “interna” del RUP nel Codice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Responsabilità nel modello RUP + responsabili di fase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Responsabilità contabile nelle società in house (Corte dei conti)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Soft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Law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ANAC su ruolo e responsabilità del RUP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980DE18-CA17-848F-E51E-6167D4963D00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18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CF75A4B0-4B20-65A5-BEC4-87965874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5716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08CC5-FDD2-F777-CAA0-B6EE2A726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E2D334C-BA1D-0FA2-98BA-0F97CF0B7CC6}"/>
              </a:ext>
            </a:extLst>
          </p:cNvPr>
          <p:cNvSpPr txBox="1"/>
          <p:nvPr/>
        </p:nvSpPr>
        <p:spPr>
          <a:xfrm>
            <a:off x="98322" y="887134"/>
            <a:ext cx="12093678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Abbiamo visto che società in house, organismi di diritto pubblico, enti aggiudicatori nei settori speciali, società a controllo pubblico, ecc. rientrano nell’ambito soggettivo del Codice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presupposto: perché la società deve nominare il RUP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principio: se la società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è in house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oppure è organismo di diritto pubblico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oppure è ente aggiudicatore nei settori speciali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quando affida lavori, servizi o forniture è stazione appaltante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➡ deve applicare integralmente il Codice 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kumimoji="0" lang="it-IT" sz="22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➡ </a:t>
            </a:r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quindi deve nominare un RUP per ogni intervento/contratto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003D63-31DD-D0AE-BA1B-726DDA0A8AEB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8B7F4CAE-B431-F49C-4703-CDA585CFB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4652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7D374-2E60-1913-58BC-05A29668D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882F0C5-9C73-1D17-3E8B-EFBF26EA9284}"/>
              </a:ext>
            </a:extLst>
          </p:cNvPr>
          <p:cNvSpPr txBox="1"/>
          <p:nvPr/>
        </p:nvSpPr>
        <p:spPr>
          <a:xfrm>
            <a:off x="550606" y="836835"/>
            <a:ext cx="11484077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RUP risponde</a:t>
            </a:r>
          </a:p>
          <a:p>
            <a:pPr algn="ctr"/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disciplinarmente (verso la società)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amministrativamente (danno erariale, se applicabile)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civilmente (nei casi gravi)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eventualmente penalmente</a:t>
            </a:r>
          </a:p>
          <a:p>
            <a:pPr algn="ctr"/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responsabilità è collegata</a:t>
            </a:r>
          </a:p>
          <a:p>
            <a:pPr algn="ctr"/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alle funzioni effettivamente esercitate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non solo al titolo formale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6FB5D7-FC4A-367A-1C2C-3407F3FB13E8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19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21646D23-6448-6E35-F3BE-67F02EF77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9027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E1F10-46F1-F378-D736-21C2A1D6F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47056C2-365D-0130-F3DA-EFD152415F6C}"/>
              </a:ext>
            </a:extLst>
          </p:cNvPr>
          <p:cNvSpPr txBox="1"/>
          <p:nvPr/>
        </p:nvSpPr>
        <p:spPr>
          <a:xfrm>
            <a:off x="550606" y="836835"/>
            <a:ext cx="11484077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3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Normativa primaria (Codice + TUSP)</a:t>
            </a:r>
          </a:p>
          <a:p>
            <a:pPr algn="ctr"/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1) Art. 15 d.lgs. 36/2023 – RUP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Comma 5: responsabilità principale del RUP di assicurare “il completamento dell’intervento pubblico nei termini previsti e nel rispetto degli obiettivi connessi al suo incarico” e di svolgere tutte le attività dell’Allegato I.2.  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2) Allegato I.2 – Attività del RUP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1: l’allegato disciplina requisiti e compiti del RUP per l’affidamento di appalti e concessioni.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2: il RUP è individuato tra i dipendenti; può delegare solo mere operazioni esecutive, non valutazioni/verifiche (quindi non la responsabilità).  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6: il RUP coordina il processo realizzativo dell’intervento nel rispetto di tempi, costi, qualità, manutenzione e vigila sulla sicurezza in esecuzione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B7AD7EB-BA79-B430-5A22-2C3B0248FC0A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20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A64AB66C-513C-53E1-AE66-F8EFDE9AA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276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41BB0-EEEA-04CC-824F-07277A3A9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6A4011-BE03-1DFE-E4A5-C3E163003ED3}"/>
              </a:ext>
            </a:extLst>
          </p:cNvPr>
          <p:cNvSpPr txBox="1"/>
          <p:nvPr/>
        </p:nvSpPr>
        <p:spPr>
          <a:xfrm>
            <a:off x="550606" y="836835"/>
            <a:ext cx="11484077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4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3) Art. 15, comma 4 + Relazione illustrativa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Introduce il modello RUP + responsabili di fase con “responsabilità per fasi”: al RUP restano le responsabilità di supervisione, indirizzo, coordinamento e controllo; ai responsabili di fase le responsabilità operative sulle singole fasi. Questo è esplicitato nella Relazione illustrativa ed è ripreso anche da dottrina e prassi.  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4) Art. 114 d.lgs. 36/2023 (esecuzione)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l’esecuzione è “diretta dal RUP” che controlla qualità, si avvale di DEC/DL, collaudatore/verificatore, ecc. → responsabilità forte del RUP anche in fase esecutiva.  </a:t>
            </a:r>
          </a:p>
          <a:p>
            <a:pPr algn="ctr"/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5) Art. 12 d.lgs. 175/2016 (TUSP) – responsabilità e Corte dei conti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 componenti degli organi delle società partecipate rispondono civilmente come nelle s.p.a., ferma la giurisdizione della Corte dei conti per il danno erariale causato da amministratori e dipendenti delle società in house.  </a:t>
            </a:r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6396392-B332-9276-09E6-BF64CB8304F9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21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0810CFFE-9257-B646-EB47-87F18B95DF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026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E54F8-83FD-6ACD-19A7-67BA50B4C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A2AD3D7-882A-EFDC-A1CE-73577A535D13}"/>
              </a:ext>
            </a:extLst>
          </p:cNvPr>
          <p:cNvSpPr txBox="1"/>
          <p:nvPr/>
        </p:nvSpPr>
        <p:spPr>
          <a:xfrm>
            <a:off x="550606" y="836835"/>
            <a:ext cx="11484077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5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Soft </a:t>
            </a:r>
            <a:r>
              <a:rPr lang="it-IT" sz="2400" b="1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law</a:t>
            </a:r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/ prassi ANAC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1) Linee guida ANAC n. 3 (2016–2017) – “nomina, ruolo e compiti del RUP”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pur se formalmente superate dal nuovo Codice, restano un importante riferimento interpretativo su: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centralità del RUP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impossibilità di sostituirlo con soggetti esterni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cumulo di funzioni RUP–DEC–DL solo in presenza di determinate condizioni  </a:t>
            </a:r>
          </a:p>
          <a:p>
            <a:endParaRPr lang="it-IT" sz="20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2) FAQ ANAC sul d.lgs. 36/2023 – sezione art. 15 – RUP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chiariscono che: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il RUP deve essere persona fisica interna, con requisiti adeguati;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dove non ci sono professionalità interne (es. consorzi) si può ricorrere a personale di enti consorziati, ma il RUP resta un “interno” della stazione appaltante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confermano il quadro di responsabilità legato alle funzioni effettivamente svolte 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6EC03AB-E1EE-C7D9-5673-2AD33DE22C31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22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5AFBFAF4-6006-C046-BC01-70DB9FA28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909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E29CD-BBE9-F3D4-D73C-25B1CFD80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F9DC863-E83D-C900-C6AA-602B7E381800}"/>
              </a:ext>
            </a:extLst>
          </p:cNvPr>
          <p:cNvSpPr txBox="1"/>
          <p:nvPr/>
        </p:nvSpPr>
        <p:spPr>
          <a:xfrm>
            <a:off x="521109" y="1131802"/>
            <a:ext cx="11484077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responsabilità del RUP 6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Giurisprudenza</a:t>
            </a:r>
          </a:p>
          <a:p>
            <a:endParaRPr lang="it-IT" sz="20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Cass., SS.UU.,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ord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 614/2021, e successive e dottrina 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confermano che il danno al patrimonio della società in house è considerato danno erariale e rientra nella giurisdizione contabile.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→ il RUP dipendente di società in house è esposto a responsabilità erariale in Corte dei conti, non solo a responsabilità civili/disciplinari.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DF5276C-0400-C50F-449B-55B72F9A5353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25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B11142EE-51C9-5EDE-4DD5-E3895CC3E5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4601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E2105-3512-1582-B552-59E4F60CA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E107208-E4AB-2DD5-A32C-5087DF496B77}"/>
              </a:ext>
            </a:extLst>
          </p:cNvPr>
          <p:cNvSpPr txBox="1"/>
          <p:nvPr/>
        </p:nvSpPr>
        <p:spPr>
          <a:xfrm>
            <a:off x="495742" y="1120299"/>
            <a:ext cx="11484077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3) Pagina ANAC “Digitalizzazione contratti pubblici”</a:t>
            </a: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spiega che dal 1° gennaio 2024 la disciplina del nuovo Codice sulla digitalizzazione è pienamente efficace per tutti i contratti soggetti al d.lgs. 36/2023 (settori ordinari e speciali, qualunque importo).  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collega la digitalizzazione alla delibera ANAC n. 263/2023 (pubblicità legale) e alle altre delibere sulla gestione delle pubblicazioni tramite piattaforme ANAC.  </a:t>
            </a: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4) Pagina ANAC “Piattaforma Contratti Pubblici (PCP)”</a:t>
            </a: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0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definisce la PCP come la piattaforma che “abilita la digitalizzazione del ciclo di vita dei contratti pubblici”, in conformità al d.lgs. 36/2023, e chiarisce che le stazioni appaltanti (quindi anche le società in house) devono operare tramite PCP e piattaforme interoperanti.  </a:t>
            </a: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A4AA0E8-707F-E729-18AF-733953989F20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23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5A0AACD8-4304-3AF8-18B7-7D05D45F9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73013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6B6CE-BDAD-CA36-4386-DD063C749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06211B-8B1C-E948-ECE7-39C18CCB03AC}"/>
              </a:ext>
            </a:extLst>
          </p:cNvPr>
          <p:cNvSpPr txBox="1"/>
          <p:nvPr/>
        </p:nvSpPr>
        <p:spPr>
          <a:xfrm>
            <a:off x="477454" y="1028343"/>
            <a:ext cx="1148407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digitalizzazione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0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5) Delibera ANAC n. 582 del 13 dicembre 2023</a:t>
            </a:r>
          </a:p>
          <a:p>
            <a:endParaRPr lang="it-IT" sz="24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adozione del comunicato sull’avvio del processo di digitalizzazione; annuncia l’attivazione dal 1° gennaio 2024 della PCP, la dismissione di SIMOG e </a:t>
            </a:r>
            <a:r>
              <a:rPr lang="it-IT" sz="2400" err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SmartCIG</a:t>
            </a: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e il passaggio ai nuovi sistemi interoperanti con BDNCP  </a:t>
            </a: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6) Formez e altre fonti operative </a:t>
            </a:r>
          </a:p>
          <a:p>
            <a:endParaRPr lang="it-IT" sz="24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spiegano che tutte le fasi del ciclo di vita devono passare per piattaforme di approvvigionamento digitale certificate e iscritte nel registro ANAC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6EC064-4DDB-6ED7-F8BF-8C1E8F10B6BE}"/>
              </a:ext>
            </a:extLst>
          </p:cNvPr>
          <p:cNvSpPr txBox="1"/>
          <p:nvPr/>
        </p:nvSpPr>
        <p:spPr>
          <a:xfrm>
            <a:off x="3269225" y="847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24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6BAD3033-3939-2827-268D-03E00557D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6687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E06CA-28FE-F8F2-9E5B-68297B651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553EEEBF-9F6F-4F43-3912-0AAA14C5C7E5}"/>
              </a:ext>
            </a:extLst>
          </p:cNvPr>
          <p:cNvSpPr/>
          <p:nvPr/>
        </p:nvSpPr>
        <p:spPr>
          <a:xfrm>
            <a:off x="1524000" y="815720"/>
            <a:ext cx="90365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it-IT" sz="3200" b="1">
              <a:solidFill>
                <a:srgbClr val="002060"/>
              </a:solidFill>
            </a:endParaRPr>
          </a:p>
          <a:p>
            <a:pPr lvl="0" algn="ctr"/>
            <a:endParaRPr lang="it-IT" sz="3200" b="1">
              <a:solidFill>
                <a:srgbClr val="002060"/>
              </a:solidFill>
            </a:endParaRPr>
          </a:p>
          <a:p>
            <a:pPr lvl="0" algn="ctr"/>
            <a:endParaRPr lang="it-IT" sz="3600" b="1">
              <a:solidFill>
                <a:srgbClr val="002060"/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36F2E74-4A65-C0D9-0628-C496548C2C7D}"/>
              </a:ext>
            </a:extLst>
          </p:cNvPr>
          <p:cNvSpPr/>
          <p:nvPr/>
        </p:nvSpPr>
        <p:spPr>
          <a:xfrm>
            <a:off x="1739468" y="1844825"/>
            <a:ext cx="871306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>
              <a:solidFill>
                <a:srgbClr val="002060"/>
              </a:solidFill>
            </a:endParaRPr>
          </a:p>
          <a:p>
            <a:pPr algn="ctr"/>
            <a:r>
              <a:rPr lang="it-IT" sz="4000" b="1">
                <a:solidFill>
                  <a:srgbClr val="002060"/>
                </a:solidFill>
              </a:rPr>
              <a:t>24 febbraio 2026</a:t>
            </a:r>
            <a:endParaRPr lang="it-IT" sz="2000" b="1">
              <a:solidFill>
                <a:srgbClr val="002060"/>
              </a:solidFill>
            </a:endParaRPr>
          </a:p>
          <a:p>
            <a:pPr algn="ctr"/>
            <a:endParaRPr lang="it-IT" sz="2000" b="1">
              <a:solidFill>
                <a:srgbClr val="002060"/>
              </a:solidFill>
            </a:endParaRPr>
          </a:p>
          <a:p>
            <a:pPr algn="ctr"/>
            <a:endParaRPr lang="it-IT" sz="2000" b="1">
              <a:solidFill>
                <a:srgbClr val="002060"/>
              </a:solidFill>
            </a:endParaRPr>
          </a:p>
          <a:p>
            <a:pPr algn="ctr"/>
            <a:endParaRPr lang="it-IT" sz="2000" b="1">
              <a:solidFill>
                <a:srgbClr val="002060"/>
              </a:solidFill>
            </a:endParaRPr>
          </a:p>
          <a:p>
            <a:pPr algn="ctr"/>
            <a:endParaRPr lang="it-IT" sz="2000" b="1">
              <a:solidFill>
                <a:srgbClr val="002060"/>
              </a:solidFill>
            </a:endParaRPr>
          </a:p>
          <a:p>
            <a:pPr algn="ctr"/>
            <a:r>
              <a:rPr lang="it-IT" sz="2000" b="1">
                <a:solidFill>
                  <a:srgbClr val="002060"/>
                </a:solidFill>
              </a:rPr>
              <a:t>grazie</a:t>
            </a:r>
          </a:p>
          <a:p>
            <a:endParaRPr lang="it-IT" sz="2000" b="1">
              <a:solidFill>
                <a:srgbClr val="002060"/>
              </a:solidFill>
            </a:endParaRPr>
          </a:p>
          <a:p>
            <a:endParaRPr lang="it-IT" sz="2400" b="1">
              <a:solidFill>
                <a:srgbClr val="002060"/>
              </a:solidFill>
            </a:endParaRPr>
          </a:p>
          <a:p>
            <a:pPr algn="ctr"/>
            <a:r>
              <a:rPr lang="it-IT" sz="1400" b="1">
                <a:solidFill>
                  <a:srgbClr val="002060"/>
                </a:solidFill>
              </a:rPr>
              <a:t>Massimiliano Bondanini</a:t>
            </a: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D931D781-CE5F-DEFA-FB95-8FC4A18FA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16" y="6200064"/>
            <a:ext cx="1889760" cy="5410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AD0604F3-3A1B-CCD2-1646-0177E7745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749"/>
            <a:ext cx="9144000" cy="1353941"/>
          </a:xfrm>
        </p:spPr>
        <p:txBody>
          <a:bodyPr>
            <a:noAutofit/>
          </a:bodyPr>
          <a:lstStyle/>
          <a:p>
            <a:r>
              <a:rPr lang="it-IT" sz="2200">
                <a:solidFill>
                  <a:srgbClr val="002060"/>
                </a:solidFill>
                <a:latin typeface="Arial Black" pitchFamily="34" charset="0"/>
              </a:rPr>
              <a:t>SEMINARIO ASSORUP – UNINDUSTRIA</a:t>
            </a:r>
            <a:br>
              <a:rPr lang="it-IT" sz="2200">
                <a:solidFill>
                  <a:srgbClr val="002060"/>
                </a:solidFill>
                <a:latin typeface="Arial Black" pitchFamily="34" charset="0"/>
              </a:rPr>
            </a:br>
            <a:br>
              <a:rPr lang="it-IT" sz="2200">
                <a:solidFill>
                  <a:srgbClr val="002060"/>
                </a:solidFill>
                <a:latin typeface="Arial Black" pitchFamily="34" charset="0"/>
              </a:rPr>
            </a:br>
            <a:r>
              <a:rPr lang="it-IT" sz="2200">
                <a:solidFill>
                  <a:srgbClr val="002060"/>
                </a:solidFill>
                <a:latin typeface="Arial Black" pitchFamily="34" charset="0"/>
              </a:rPr>
              <a:t>Il Procurement delle società che applicano il CCP: il RUP tra governance aziendale e obblighi del Codice</a:t>
            </a:r>
          </a:p>
        </p:txBody>
      </p:sp>
    </p:spTree>
    <p:extLst>
      <p:ext uri="{BB962C8B-B14F-4D97-AF65-F5344CB8AC3E}">
        <p14:creationId xmlns:p14="http://schemas.microsoft.com/office/powerpoint/2010/main" val="317873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B9BC7-DA86-18EE-1FE2-C6A061A5E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6A59DC8-8833-BE0F-08DC-D9B9067D202D}"/>
              </a:ext>
            </a:extLst>
          </p:cNvPr>
          <p:cNvSpPr txBox="1"/>
          <p:nvPr/>
        </p:nvSpPr>
        <p:spPr>
          <a:xfrm>
            <a:off x="98322" y="887134"/>
            <a:ext cx="12093678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nomina del RUP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15 d.lgs. 36/2023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Allegato I.2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2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Vademecum Anac affidamenti diretti 30.07.2024</a:t>
            </a:r>
            <a:endParaRPr lang="it-IT" sz="22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Obbligo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per ogni procedura (anche affidamento diretto sotto soglia):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è obbligatoria la nomina di un Responsabile Unico del Progetto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ANAC lo ribadisce nel Vademecum affidamenti diretti (30.07.2024):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nomina del RUP è il primo atto della procedura.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AF16B6-96A5-FBF7-53B1-2419340C0B43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2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46BF8D31-CC57-BC03-E7C1-EF7144194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35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B9EDD-E693-4523-D9BA-DB067AD19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E663029-E0D2-139E-760B-02EC770D6852}"/>
              </a:ext>
            </a:extLst>
          </p:cNvPr>
          <p:cNvSpPr txBox="1"/>
          <p:nvPr/>
        </p:nvSpPr>
        <p:spPr>
          <a:xfrm>
            <a:off x="98322" y="759314"/>
            <a:ext cx="12093678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nomina del RUP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chi può essere RUP in una società?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regola generale: il RUP deve essere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dipendente della società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con adeguata professionalità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preferibilmente collocato nell’unità con potere di spesa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non è ammesso:  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un “RUP totalmente esterno” che sostituisca l’ente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ammesso: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supporto esterno al RUP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utilizzo di personale dell’ente socio (es. Comune) tramite convenzione/distacco, se la società non ha competenze interne (orientamento ANAC)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D30FEB7-3229-91A4-D462-2047AE940FE6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3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38AFD6F9-4BDA-3402-F5C6-E4FA55E1C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363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39D74-8E08-D9B4-629C-EAFE28C2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E046C1C-7D29-7687-0923-AE0CB430CF0F}"/>
              </a:ext>
            </a:extLst>
          </p:cNvPr>
          <p:cNvSpPr txBox="1"/>
          <p:nvPr/>
        </p:nvSpPr>
        <p:spPr>
          <a:xfrm>
            <a:off x="98322" y="759314"/>
            <a:ext cx="12093678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nomina del RUP 3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Atto di nomina del RUP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nella prassi corrente e corretta 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deve contenere: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riferimento al contratto/progetto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indicazione dei poteri attribuiti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eventuali responsabili di fase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eventuale cumulo con DEC/DL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formalizzato con: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determinazione dell’organo amministrativo</a:t>
            </a: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oppure atto del dirigente responsabile della funzione acquisti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0DD639-8125-97C4-05F1-A327955FB169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4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F42E95F9-9D85-E88E-0C36-2F9642313B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689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A3E02-5F5B-B814-8EBF-457B91312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DDFD7F5-8315-2365-C909-F2AD170E1C09}"/>
              </a:ext>
            </a:extLst>
          </p:cNvPr>
          <p:cNvSpPr txBox="1"/>
          <p:nvPr/>
        </p:nvSpPr>
        <p:spPr>
          <a:xfrm>
            <a:off x="98322" y="689351"/>
            <a:ext cx="12093678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requisiti del RUP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Fonte: Allegato I.2 d.lgs. 36/2023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 requisiti variano in base a: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importo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complessità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tipologia (lavori / servizi / forniture)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 società deve verificare la coerenza tra: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mansioni contrattuali del dipendente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inquadramento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competenze effettive</a:t>
            </a:r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F88C084-D3BF-1AE3-005E-6EC6EFABC300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5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E820E9D0-97A5-D924-682B-A49EF6853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9858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00AA0-27E9-DEF7-80AD-ED94B1DFB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04F191-1B06-C0B0-C0B3-2891BF96D7B5}"/>
              </a:ext>
            </a:extLst>
          </p:cNvPr>
          <p:cNvSpPr txBox="1"/>
          <p:nvPr/>
        </p:nvSpPr>
        <p:spPr>
          <a:xfrm>
            <a:off x="98322" y="759314"/>
            <a:ext cx="1209367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requisiti del RUP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2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Fonte: 	Allegato I.2 d.lgs. 36/2023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F1B8828-8F36-5648-45C9-2CA1BE4CEF70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6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BB357671-0B3E-5FE2-41DF-0EDC9E15F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FF1AF9B8-3142-7611-4140-46E979215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284328"/>
              </p:ext>
            </p:extLst>
          </p:nvPr>
        </p:nvGraphicFramePr>
        <p:xfrm>
          <a:off x="255639" y="2385977"/>
          <a:ext cx="11611896" cy="3957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3006">
                  <a:extLst>
                    <a:ext uri="{9D8B030D-6E8A-4147-A177-3AD203B41FA5}">
                      <a16:colId xmlns:a16="http://schemas.microsoft.com/office/drawing/2014/main" val="593215742"/>
                    </a:ext>
                  </a:extLst>
                </a:gridCol>
                <a:gridCol w="7098890">
                  <a:extLst>
                    <a:ext uri="{9D8B030D-6E8A-4147-A177-3AD203B41FA5}">
                      <a16:colId xmlns:a16="http://schemas.microsoft.com/office/drawing/2014/main" val="17781087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5080" marR="5080" algn="ctr">
                        <a:lnSpc>
                          <a:spcPct val="115000"/>
                        </a:lnSpc>
                        <a:spcAft>
                          <a:spcPts val="900"/>
                        </a:spcAft>
                        <a:buNone/>
                      </a:pPr>
                      <a:endParaRPr lang="en-US" sz="2400" kern="100">
                        <a:effectLst/>
                      </a:endParaRPr>
                    </a:p>
                    <a:p>
                      <a:pPr marL="5080" marR="5080" algn="ctr">
                        <a:lnSpc>
                          <a:spcPct val="115000"/>
                        </a:lnSpc>
                        <a:spcAft>
                          <a:spcPts val="900"/>
                        </a:spcAft>
                        <a:buNone/>
                      </a:pPr>
                      <a:r>
                        <a:rPr lang="en-US" sz="2400" kern="100" err="1">
                          <a:effectLst/>
                        </a:rPr>
                        <a:t>Tipologia</a:t>
                      </a:r>
                      <a:endParaRPr lang="en-US" sz="2400" kern="100">
                        <a:effectLst/>
                      </a:endParaRPr>
                    </a:p>
                    <a:p>
                      <a:pPr marL="5080" marR="5080" algn="ctr">
                        <a:lnSpc>
                          <a:spcPct val="115000"/>
                        </a:lnSpc>
                        <a:spcAft>
                          <a:spcPts val="900"/>
                        </a:spcAft>
                        <a:buNone/>
                      </a:pPr>
                      <a:endParaRPr lang="en-US" sz="2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kern="100" err="1">
                          <a:effectLst/>
                        </a:rPr>
                        <a:t>Requisiti</a:t>
                      </a:r>
                      <a:r>
                        <a:rPr lang="en-US" sz="2400" kern="100">
                          <a:effectLst/>
                        </a:rPr>
                        <a:t> </a:t>
                      </a:r>
                      <a:r>
                        <a:rPr lang="en-US" sz="2400" kern="100" err="1">
                          <a:effectLst/>
                        </a:rPr>
                        <a:t>minimi</a:t>
                      </a:r>
                      <a:r>
                        <a:rPr lang="en-US" sz="2400" kern="100">
                          <a:effectLst/>
                        </a:rPr>
                        <a:t> </a:t>
                      </a:r>
                      <a:endParaRPr lang="en-US" sz="2400"/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16282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" marR="5080" algn="ctr">
                        <a:spcAft>
                          <a:spcPts val="900"/>
                        </a:spcAft>
                        <a:buNone/>
                      </a:pPr>
                      <a:r>
                        <a:rPr lang="en-US" sz="2400" err="1">
                          <a:effectLst/>
                        </a:rPr>
                        <a:t>Forniture</a:t>
                      </a:r>
                      <a:r>
                        <a:rPr lang="en-US" sz="2400">
                          <a:effectLst/>
                        </a:rPr>
                        <a:t> </a:t>
                      </a:r>
                      <a:r>
                        <a:rPr lang="en-US" sz="2400" err="1">
                          <a:effectLst/>
                        </a:rPr>
                        <a:t>semplici</a:t>
                      </a:r>
                      <a:r>
                        <a:rPr lang="en-US" sz="2400">
                          <a:effectLst/>
                        </a:rPr>
                        <a:t> sotto </a:t>
                      </a:r>
                      <a:r>
                        <a:rPr lang="en-US" sz="2400" err="1">
                          <a:effectLst/>
                        </a:rPr>
                        <a:t>soglia</a:t>
                      </a:r>
                      <a:r>
                        <a:rPr lang="en-US" sz="2400">
                          <a:effectLst/>
                        </a:rPr>
                        <a:t> 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>
                          <a:solidFill>
                            <a:srgbClr val="002060"/>
                          </a:solidFill>
                          <a:effectLst/>
                        </a:rPr>
                        <a:t>esperienza </a:t>
                      </a:r>
                      <a:r>
                        <a:rPr lang="en-US" sz="2400" b="1" err="1">
                          <a:solidFill>
                            <a:srgbClr val="002060"/>
                          </a:solidFill>
                          <a:effectLst/>
                        </a:rPr>
                        <a:t>amministrativa</a:t>
                      </a:r>
                      <a:r>
                        <a:rPr lang="en-US" sz="2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b="1" err="1">
                          <a:solidFill>
                            <a:srgbClr val="002060"/>
                          </a:solidFill>
                          <a:effectLst/>
                        </a:rPr>
                        <a:t>adeguata</a:t>
                      </a:r>
                      <a:r>
                        <a:rPr lang="en-US" sz="2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en-US" sz="2400" b="1">
                        <a:solidFill>
                          <a:srgbClr val="002060"/>
                        </a:solidFill>
                      </a:endParaRPr>
                    </a:p>
                    <a:p>
                      <a:endParaRPr lang="en-US" sz="2400" b="1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701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" marR="5080" algn="ctr">
                        <a:spcAft>
                          <a:spcPts val="900"/>
                        </a:spcAft>
                        <a:buNone/>
                      </a:pPr>
                      <a:r>
                        <a:rPr lang="en-US" sz="2400">
                          <a:effectLst/>
                        </a:rPr>
                        <a:t>Servizi </a:t>
                      </a:r>
                      <a:r>
                        <a:rPr lang="en-US" sz="2400" err="1">
                          <a:effectLst/>
                        </a:rPr>
                        <a:t>complessi</a:t>
                      </a:r>
                      <a:r>
                        <a:rPr lang="en-US" sz="2400">
                          <a:effectLst/>
                        </a:rPr>
                        <a:t> 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it-IT" sz="2400" b="1">
                          <a:solidFill>
                            <a:srgbClr val="002060"/>
                          </a:solidFill>
                        </a:rPr>
                        <a:t>titolo di studio coerente + esperienza </a:t>
                      </a:r>
                    </a:p>
                    <a:p>
                      <a:endParaRPr lang="en-US" sz="2400" b="1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629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" marR="5080" algn="ctr">
                        <a:spcAft>
                          <a:spcPts val="900"/>
                        </a:spcAft>
                        <a:buNone/>
                      </a:pPr>
                      <a:r>
                        <a:rPr lang="en-US" sz="2400" err="1">
                          <a:effectLst/>
                        </a:rPr>
                        <a:t>Lavori</a:t>
                      </a:r>
                      <a:r>
                        <a:rPr lang="en-US" sz="2400">
                          <a:effectLst/>
                        </a:rPr>
                        <a:t> 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>
                          <a:solidFill>
                            <a:srgbClr val="002060"/>
                          </a:solidFill>
                          <a:effectLst/>
                        </a:rPr>
                        <a:t>competenze tecniche (ingegneria/architettura) adeguate</a:t>
                      </a:r>
                      <a:r>
                        <a:rPr lang="en-US" sz="2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en-US" sz="2400" b="1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50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842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09716-660F-4E4F-A3D8-77C6F962A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0F8C8B5-22D9-4DFC-DCB3-D726BD7CC5AD}"/>
              </a:ext>
            </a:extLst>
          </p:cNvPr>
          <p:cNvSpPr txBox="1"/>
          <p:nvPr/>
        </p:nvSpPr>
        <p:spPr>
          <a:xfrm>
            <a:off x="98322" y="689351"/>
            <a:ext cx="12093678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it-IT" sz="2400" b="1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modello organizzativo RUP 1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Art. 15, co. 4 d.lgs. 36/2023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FAQ ANAC su RUP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profilazione nei sistemi informatici: Comunicato Anac 6.3.2024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Il Codice consente due modelli: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MODELLO A – RUP unico “forte”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MODELLO B – RUP + responsabili di fase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34AFA4-7C64-85B3-7DB6-D3EB2CFB49AE}"/>
              </a:ext>
            </a:extLst>
          </p:cNvPr>
          <p:cNvSpPr txBox="1"/>
          <p:nvPr/>
        </p:nvSpPr>
        <p:spPr>
          <a:xfrm>
            <a:off x="3269225" y="104576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7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88C80762-A9A6-8D5B-8916-813B9A66F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023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5B2FE-0E28-0479-6619-ADBF363BE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FC90503-FA09-60CC-3852-7835A2DF9703}"/>
              </a:ext>
            </a:extLst>
          </p:cNvPr>
          <p:cNvSpPr txBox="1"/>
          <p:nvPr/>
        </p:nvSpPr>
        <p:spPr>
          <a:xfrm>
            <a:off x="98322" y="689351"/>
            <a:ext cx="12093678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Fonti: modello organizzativo RUP 2</a:t>
            </a:r>
          </a:p>
          <a:p>
            <a:endParaRPr lang="it-IT" sz="22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MODELLO 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un solo RUP segue: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programmazione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progettazione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affidamento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esecuzione</a:t>
            </a:r>
          </a:p>
          <a:p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soluzione tipica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>
              <a:solidFill>
                <a:srgbClr val="00206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società piccole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appalti standard</a:t>
            </a:r>
          </a:p>
          <a:p>
            <a:r>
              <a:rPr lang="it-IT" sz="2400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•	strutture snelle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D209958-3D60-F7B5-9FD4-A562C6B20BCE}"/>
              </a:ext>
            </a:extLst>
          </p:cNvPr>
          <p:cNvSpPr txBox="1"/>
          <p:nvPr/>
        </p:nvSpPr>
        <p:spPr>
          <a:xfrm>
            <a:off x="3269225" y="10679"/>
            <a:ext cx="89227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>
                <a:solidFill>
                  <a:srgbClr val="00206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RUP nelle società: le fonti 8</a:t>
            </a:r>
            <a:endParaRPr lang="it-IT" sz="3200" b="1">
              <a:solidFill>
                <a:srgbClr val="00206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 descr="Logo-Unindustria">
            <a:extLst>
              <a:ext uri="{FF2B5EF4-FFF2-40B4-BE49-F238E27FC236}">
                <a16:creationId xmlns:a16="http://schemas.microsoft.com/office/drawing/2014/main" id="{97341916-F41D-15ED-FD2E-0C1510135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2" y="148331"/>
            <a:ext cx="1889760" cy="54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6440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27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SEMINARIO ASSORUP – UNINDUSTRIA  Il Procurement delle società che applicano il CCP: il RUP tra governance aziendale e obblighi del Codice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Massimiliano Bondanini</dc:creator>
  <cp:revision>1</cp:revision>
  <cp:lastPrinted>2026-02-24T13:10:36Z</cp:lastPrinted>
  <dcterms:created xsi:type="dcterms:W3CDTF">2026-02-22T10:33:56Z</dcterms:created>
  <dcterms:modified xsi:type="dcterms:W3CDTF">2026-02-26T20:37:36Z</dcterms:modified>
</cp:coreProperties>
</file>