
<file path=[Content_Types].xml><?xml version="1.0" encoding="utf-8"?>
<Types xmlns="http://schemas.openxmlformats.org/package/2006/content-types">
  <Default Extension="DDE94340" ContentType="image/j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3"/>
  </p:notesMasterIdLst>
  <p:sldIdLst>
    <p:sldId id="417" r:id="rId2"/>
    <p:sldId id="434" r:id="rId3"/>
    <p:sldId id="418" r:id="rId4"/>
    <p:sldId id="419" r:id="rId5"/>
    <p:sldId id="420" r:id="rId6"/>
    <p:sldId id="421" r:id="rId7"/>
    <p:sldId id="269" r:id="rId8"/>
    <p:sldId id="257" r:id="rId9"/>
    <p:sldId id="436" r:id="rId10"/>
    <p:sldId id="423" r:id="rId11"/>
    <p:sldId id="422" r:id="rId12"/>
    <p:sldId id="256" r:id="rId13"/>
    <p:sldId id="424" r:id="rId14"/>
    <p:sldId id="426" r:id="rId15"/>
    <p:sldId id="429" r:id="rId16"/>
    <p:sldId id="258" r:id="rId17"/>
    <p:sldId id="263" r:id="rId18"/>
    <p:sldId id="264" r:id="rId19"/>
    <p:sldId id="430" r:id="rId20"/>
    <p:sldId id="262" r:id="rId21"/>
    <p:sldId id="259" r:id="rId22"/>
    <p:sldId id="260" r:id="rId23"/>
    <p:sldId id="271" r:id="rId24"/>
    <p:sldId id="432" r:id="rId25"/>
    <p:sldId id="261" r:id="rId26"/>
    <p:sldId id="431" r:id="rId27"/>
    <p:sldId id="416" r:id="rId28"/>
    <p:sldId id="437" r:id="rId29"/>
    <p:sldId id="361" r:id="rId30"/>
    <p:sldId id="439" r:id="rId31"/>
    <p:sldId id="435" r:id="rId32"/>
    <p:sldId id="440" r:id="rId33"/>
    <p:sldId id="441" r:id="rId34"/>
    <p:sldId id="442" r:id="rId35"/>
    <p:sldId id="443" r:id="rId36"/>
    <p:sldId id="444" r:id="rId37"/>
    <p:sldId id="445" r:id="rId38"/>
    <p:sldId id="446" r:id="rId39"/>
    <p:sldId id="447" r:id="rId40"/>
    <p:sldId id="448" r:id="rId41"/>
    <p:sldId id="276" r:id="rId42"/>
    <p:sldId id="272" r:id="rId43"/>
    <p:sldId id="273" r:id="rId44"/>
    <p:sldId id="274" r:id="rId45"/>
    <p:sldId id="275" r:id="rId46"/>
    <p:sldId id="277" r:id="rId47"/>
    <p:sldId id="278" r:id="rId48"/>
    <p:sldId id="433" r:id="rId49"/>
    <p:sldId id="279" r:id="rId50"/>
    <p:sldId id="427" r:id="rId51"/>
    <p:sldId id="428" r:id="rId5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DC3DFB-D7FE-4157-B30A-69FA9DBCE3E0}" v="57" dt="2026-02-26T21:58:35.843"/>
    <p1510:client id="{B9EA43CA-D257-4008-AC80-D4B29181143A}" v="4654" dt="2026-02-26T12:38:45.495"/>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94660"/>
  </p:normalViewPr>
  <p:slideViewPr>
    <p:cSldViewPr snapToGrid="0">
      <p:cViewPr varScale="1">
        <p:scale>
          <a:sx n="78" d="100"/>
          <a:sy n="78" d="100"/>
        </p:scale>
        <p:origin x="806"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microsoft.com/office/2016/11/relationships/changesInfo" Target="changesInfos/changesInfo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ssimiliano Bondanini" userId="ffa4cc2a-9928-4aa5-b0a7-17755459fd3c" providerId="ADAL" clId="{A976E851-13AB-44EA-B7EA-F2CC5E392FED}"/>
    <pc:docChg chg="undo custSel addSld delSld modSld">
      <pc:chgData name="Massimiliano Bondanini" userId="ffa4cc2a-9928-4aa5-b0a7-17755459fd3c" providerId="ADAL" clId="{A976E851-13AB-44EA-B7EA-F2CC5E392FED}" dt="2026-02-26T22:00:24.310" v="4815" actId="1076"/>
      <pc:docMkLst>
        <pc:docMk/>
      </pc:docMkLst>
      <pc:sldChg chg="modSp mod">
        <pc:chgData name="Massimiliano Bondanini" userId="ffa4cc2a-9928-4aa5-b0a7-17755459fd3c" providerId="ADAL" clId="{A976E851-13AB-44EA-B7EA-F2CC5E392FED}" dt="2026-02-19T21:49:53.934" v="441" actId="6549"/>
        <pc:sldMkLst>
          <pc:docMk/>
          <pc:sldMk cId="280374804" sldId="256"/>
        </pc:sldMkLst>
        <pc:spChg chg="mod">
          <ac:chgData name="Massimiliano Bondanini" userId="ffa4cc2a-9928-4aa5-b0a7-17755459fd3c" providerId="ADAL" clId="{A976E851-13AB-44EA-B7EA-F2CC5E392FED}" dt="2026-02-19T21:49:53.934" v="441" actId="6549"/>
          <ac:spMkLst>
            <pc:docMk/>
            <pc:sldMk cId="280374804" sldId="256"/>
            <ac:spMk id="5" creationId="{7EAB67AB-8702-8431-C9EF-99CF6D7DC9D0}"/>
          </ac:spMkLst>
        </pc:spChg>
      </pc:sldChg>
      <pc:sldChg chg="addSp delSp modSp mod">
        <pc:chgData name="Massimiliano Bondanini" userId="ffa4cc2a-9928-4aa5-b0a7-17755459fd3c" providerId="ADAL" clId="{A976E851-13AB-44EA-B7EA-F2CC5E392FED}" dt="2026-02-24T22:10:19.845" v="1933" actId="255"/>
        <pc:sldMkLst>
          <pc:docMk/>
          <pc:sldMk cId="1756773783" sldId="257"/>
        </pc:sldMkLst>
        <pc:spChg chg="add mod">
          <ac:chgData name="Massimiliano Bondanini" userId="ffa4cc2a-9928-4aa5-b0a7-17755459fd3c" providerId="ADAL" clId="{A976E851-13AB-44EA-B7EA-F2CC5E392FED}" dt="2026-02-24T21:43:01.244" v="976" actId="1076"/>
          <ac:spMkLst>
            <pc:docMk/>
            <pc:sldMk cId="1756773783" sldId="257"/>
            <ac:spMk id="8" creationId="{DE4A009C-C175-1DF4-D754-625CD78651B9}"/>
          </ac:spMkLst>
        </pc:spChg>
        <pc:spChg chg="add mod">
          <ac:chgData name="Massimiliano Bondanini" userId="ffa4cc2a-9928-4aa5-b0a7-17755459fd3c" providerId="ADAL" clId="{A976E851-13AB-44EA-B7EA-F2CC5E392FED}" dt="2026-02-24T22:10:19.845" v="1933" actId="255"/>
          <ac:spMkLst>
            <pc:docMk/>
            <pc:sldMk cId="1756773783" sldId="257"/>
            <ac:spMk id="10" creationId="{4C1F11DE-F2D6-5B73-ADF0-FEA420B7A6DD}"/>
          </ac:spMkLst>
        </pc:spChg>
        <pc:picChg chg="add mod">
          <ac:chgData name="Massimiliano Bondanini" userId="ffa4cc2a-9928-4aa5-b0a7-17755459fd3c" providerId="ADAL" clId="{A976E851-13AB-44EA-B7EA-F2CC5E392FED}" dt="2026-02-19T22:07:10.204" v="816" actId="1076"/>
          <ac:picMkLst>
            <pc:docMk/>
            <pc:sldMk cId="1756773783" sldId="257"/>
            <ac:picMk id="4" creationId="{A6349E82-BE0E-3B4C-CDBA-B676E77DFA48}"/>
          </ac:picMkLst>
        </pc:picChg>
      </pc:sldChg>
      <pc:sldChg chg="modSp mod">
        <pc:chgData name="Massimiliano Bondanini" userId="ffa4cc2a-9928-4aa5-b0a7-17755459fd3c" providerId="ADAL" clId="{A976E851-13AB-44EA-B7EA-F2CC5E392FED}" dt="2026-02-24T21:45:02.262" v="997" actId="6549"/>
        <pc:sldMkLst>
          <pc:docMk/>
          <pc:sldMk cId="352676457" sldId="258"/>
        </pc:sldMkLst>
        <pc:spChg chg="mod">
          <ac:chgData name="Massimiliano Bondanini" userId="ffa4cc2a-9928-4aa5-b0a7-17755459fd3c" providerId="ADAL" clId="{A976E851-13AB-44EA-B7EA-F2CC5E392FED}" dt="2026-02-24T21:44:54.747" v="996" actId="1076"/>
          <ac:spMkLst>
            <pc:docMk/>
            <pc:sldMk cId="352676457" sldId="258"/>
            <ac:spMk id="3" creationId="{027C0376-2E07-7527-8C6A-ABB78A244472}"/>
          </ac:spMkLst>
        </pc:spChg>
        <pc:spChg chg="mod">
          <ac:chgData name="Massimiliano Bondanini" userId="ffa4cc2a-9928-4aa5-b0a7-17755459fd3c" providerId="ADAL" clId="{A976E851-13AB-44EA-B7EA-F2CC5E392FED}" dt="2026-02-24T21:45:02.262" v="997" actId="6549"/>
          <ac:spMkLst>
            <pc:docMk/>
            <pc:sldMk cId="352676457" sldId="258"/>
            <ac:spMk id="5" creationId="{C04EA54E-5861-B435-E262-3F82F6465DE3}"/>
          </ac:spMkLst>
        </pc:spChg>
      </pc:sldChg>
      <pc:sldChg chg="modSp mod">
        <pc:chgData name="Massimiliano Bondanini" userId="ffa4cc2a-9928-4aa5-b0a7-17755459fd3c" providerId="ADAL" clId="{A976E851-13AB-44EA-B7EA-F2CC5E392FED}" dt="2026-02-24T21:49:52.229" v="1042" actId="20577"/>
        <pc:sldMkLst>
          <pc:docMk/>
          <pc:sldMk cId="3961707897" sldId="260"/>
        </pc:sldMkLst>
        <pc:spChg chg="mod">
          <ac:chgData name="Massimiliano Bondanini" userId="ffa4cc2a-9928-4aa5-b0a7-17755459fd3c" providerId="ADAL" clId="{A976E851-13AB-44EA-B7EA-F2CC5E392FED}" dt="2026-02-24T21:49:52.229" v="1042" actId="20577"/>
          <ac:spMkLst>
            <pc:docMk/>
            <pc:sldMk cId="3961707897" sldId="260"/>
            <ac:spMk id="5" creationId="{6F5A8272-BD7C-4597-1AA2-3A5C19C813B8}"/>
          </ac:spMkLst>
        </pc:spChg>
      </pc:sldChg>
      <pc:sldChg chg="modSp mod">
        <pc:chgData name="Massimiliano Bondanini" userId="ffa4cc2a-9928-4aa5-b0a7-17755459fd3c" providerId="ADAL" clId="{A976E851-13AB-44EA-B7EA-F2CC5E392FED}" dt="2026-02-24T21:51:21.824" v="1083" actId="20577"/>
        <pc:sldMkLst>
          <pc:docMk/>
          <pc:sldMk cId="3969898306" sldId="261"/>
        </pc:sldMkLst>
        <pc:spChg chg="mod">
          <ac:chgData name="Massimiliano Bondanini" userId="ffa4cc2a-9928-4aa5-b0a7-17755459fd3c" providerId="ADAL" clId="{A976E851-13AB-44EA-B7EA-F2CC5E392FED}" dt="2026-02-24T21:51:21.824" v="1083" actId="20577"/>
          <ac:spMkLst>
            <pc:docMk/>
            <pc:sldMk cId="3969898306" sldId="261"/>
            <ac:spMk id="5" creationId="{CC0D02DC-E4C5-8C40-9DE1-36AE00E91222}"/>
          </ac:spMkLst>
        </pc:spChg>
      </pc:sldChg>
      <pc:sldChg chg="modSp mod">
        <pc:chgData name="Massimiliano Bondanini" userId="ffa4cc2a-9928-4aa5-b0a7-17755459fd3c" providerId="ADAL" clId="{A976E851-13AB-44EA-B7EA-F2CC5E392FED}" dt="2026-02-24T21:46:25.094" v="1022" actId="20577"/>
        <pc:sldMkLst>
          <pc:docMk/>
          <pc:sldMk cId="2586917202" sldId="262"/>
        </pc:sldMkLst>
        <pc:spChg chg="mod">
          <ac:chgData name="Massimiliano Bondanini" userId="ffa4cc2a-9928-4aa5-b0a7-17755459fd3c" providerId="ADAL" clId="{A976E851-13AB-44EA-B7EA-F2CC5E392FED}" dt="2026-02-24T21:46:25.094" v="1022" actId="20577"/>
          <ac:spMkLst>
            <pc:docMk/>
            <pc:sldMk cId="2586917202" sldId="262"/>
            <ac:spMk id="5" creationId="{04FCA082-D296-4B83-52F8-B81041C33363}"/>
          </ac:spMkLst>
        </pc:spChg>
      </pc:sldChg>
      <pc:sldChg chg="modSp mod">
        <pc:chgData name="Massimiliano Bondanini" userId="ffa4cc2a-9928-4aa5-b0a7-17755459fd3c" providerId="ADAL" clId="{A976E851-13AB-44EA-B7EA-F2CC5E392FED}" dt="2026-02-24T21:45:40.463" v="1020" actId="20577"/>
        <pc:sldMkLst>
          <pc:docMk/>
          <pc:sldMk cId="3932363031" sldId="264"/>
        </pc:sldMkLst>
        <pc:spChg chg="mod">
          <ac:chgData name="Massimiliano Bondanini" userId="ffa4cc2a-9928-4aa5-b0a7-17755459fd3c" providerId="ADAL" clId="{A976E851-13AB-44EA-B7EA-F2CC5E392FED}" dt="2026-02-24T21:45:40.463" v="1020" actId="20577"/>
          <ac:spMkLst>
            <pc:docMk/>
            <pc:sldMk cId="3932363031" sldId="264"/>
            <ac:spMk id="5" creationId="{BC55ED9A-1451-19DB-45B9-3E8EF150E5B4}"/>
          </ac:spMkLst>
        </pc:spChg>
      </pc:sldChg>
      <pc:sldChg chg="modSp mod">
        <pc:chgData name="Massimiliano Bondanini" userId="ffa4cc2a-9928-4aa5-b0a7-17755459fd3c" providerId="ADAL" clId="{A976E851-13AB-44EA-B7EA-F2CC5E392FED}" dt="2026-02-19T21:49:02.801" v="434" actId="1076"/>
        <pc:sldMkLst>
          <pc:docMk/>
          <pc:sldMk cId="572574278" sldId="269"/>
        </pc:sldMkLst>
        <pc:picChg chg="mod">
          <ac:chgData name="Massimiliano Bondanini" userId="ffa4cc2a-9928-4aa5-b0a7-17755459fd3c" providerId="ADAL" clId="{A976E851-13AB-44EA-B7EA-F2CC5E392FED}" dt="2026-02-19T21:49:02.801" v="434" actId="1076"/>
          <ac:picMkLst>
            <pc:docMk/>
            <pc:sldMk cId="572574278" sldId="269"/>
            <ac:picMk id="3" creationId="{82FCD92D-C373-D3A1-856F-5AC1394E1D0E}"/>
          </ac:picMkLst>
        </pc:picChg>
      </pc:sldChg>
      <pc:sldChg chg="modSp mod">
        <pc:chgData name="Massimiliano Bondanini" userId="ffa4cc2a-9928-4aa5-b0a7-17755459fd3c" providerId="ADAL" clId="{A976E851-13AB-44EA-B7EA-F2CC5E392FED}" dt="2026-02-24T21:50:48.807" v="1080" actId="20577"/>
        <pc:sldMkLst>
          <pc:docMk/>
          <pc:sldMk cId="1300916738" sldId="271"/>
        </pc:sldMkLst>
        <pc:spChg chg="mod">
          <ac:chgData name="Massimiliano Bondanini" userId="ffa4cc2a-9928-4aa5-b0a7-17755459fd3c" providerId="ADAL" clId="{A976E851-13AB-44EA-B7EA-F2CC5E392FED}" dt="2026-02-24T21:50:48.807" v="1080" actId="20577"/>
          <ac:spMkLst>
            <pc:docMk/>
            <pc:sldMk cId="1300916738" sldId="271"/>
            <ac:spMk id="5" creationId="{8BE1A3AD-4B78-F457-3DF3-5BF8E7C521CA}"/>
          </ac:spMkLst>
        </pc:spChg>
      </pc:sldChg>
      <pc:sldChg chg="modSp mod">
        <pc:chgData name="Massimiliano Bondanini" userId="ffa4cc2a-9928-4aa5-b0a7-17755459fd3c" providerId="ADAL" clId="{A976E851-13AB-44EA-B7EA-F2CC5E392FED}" dt="2026-02-24T21:54:50.163" v="1362" actId="1076"/>
        <pc:sldMkLst>
          <pc:docMk/>
          <pc:sldMk cId="3482250191" sldId="272"/>
        </pc:sldMkLst>
        <pc:spChg chg="mod">
          <ac:chgData name="Massimiliano Bondanini" userId="ffa4cc2a-9928-4aa5-b0a7-17755459fd3c" providerId="ADAL" clId="{A976E851-13AB-44EA-B7EA-F2CC5E392FED}" dt="2026-02-24T21:54:50.163" v="1362" actId="1076"/>
          <ac:spMkLst>
            <pc:docMk/>
            <pc:sldMk cId="3482250191" sldId="272"/>
            <ac:spMk id="5" creationId="{59E244FF-E056-2804-F6DE-56BC4EDBEEE9}"/>
          </ac:spMkLst>
        </pc:spChg>
      </pc:sldChg>
      <pc:sldChg chg="modSp mod">
        <pc:chgData name="Massimiliano Bondanini" userId="ffa4cc2a-9928-4aa5-b0a7-17755459fd3c" providerId="ADAL" clId="{A976E851-13AB-44EA-B7EA-F2CC5E392FED}" dt="2026-02-24T21:56:46.719" v="1406" actId="20577"/>
        <pc:sldMkLst>
          <pc:docMk/>
          <pc:sldMk cId="3412422708" sldId="273"/>
        </pc:sldMkLst>
        <pc:spChg chg="mod">
          <ac:chgData name="Massimiliano Bondanini" userId="ffa4cc2a-9928-4aa5-b0a7-17755459fd3c" providerId="ADAL" clId="{A976E851-13AB-44EA-B7EA-F2CC5E392FED}" dt="2026-02-24T21:56:46.719" v="1406" actId="20577"/>
          <ac:spMkLst>
            <pc:docMk/>
            <pc:sldMk cId="3412422708" sldId="273"/>
            <ac:spMk id="5" creationId="{C10CE05A-E6FD-81D2-8DA5-BCC721C60304}"/>
          </ac:spMkLst>
        </pc:spChg>
      </pc:sldChg>
      <pc:sldChg chg="modSp mod">
        <pc:chgData name="Massimiliano Bondanini" userId="ffa4cc2a-9928-4aa5-b0a7-17755459fd3c" providerId="ADAL" clId="{A976E851-13AB-44EA-B7EA-F2CC5E392FED}" dt="2026-02-24T21:58:37.955" v="1492" actId="6549"/>
        <pc:sldMkLst>
          <pc:docMk/>
          <pc:sldMk cId="1244826069" sldId="274"/>
        </pc:sldMkLst>
        <pc:spChg chg="mod">
          <ac:chgData name="Massimiliano Bondanini" userId="ffa4cc2a-9928-4aa5-b0a7-17755459fd3c" providerId="ADAL" clId="{A976E851-13AB-44EA-B7EA-F2CC5E392FED}" dt="2026-02-24T21:58:37.955" v="1492" actId="6549"/>
          <ac:spMkLst>
            <pc:docMk/>
            <pc:sldMk cId="1244826069" sldId="274"/>
            <ac:spMk id="4" creationId="{AA435833-B54B-783D-BDFF-1D39C0C9B8FB}"/>
          </ac:spMkLst>
        </pc:spChg>
      </pc:sldChg>
      <pc:sldChg chg="modSp mod">
        <pc:chgData name="Massimiliano Bondanini" userId="ffa4cc2a-9928-4aa5-b0a7-17755459fd3c" providerId="ADAL" clId="{A976E851-13AB-44EA-B7EA-F2CC5E392FED}" dt="2026-02-24T21:59:47.875" v="1502" actId="115"/>
        <pc:sldMkLst>
          <pc:docMk/>
          <pc:sldMk cId="602306703" sldId="275"/>
        </pc:sldMkLst>
        <pc:spChg chg="mod">
          <ac:chgData name="Massimiliano Bondanini" userId="ffa4cc2a-9928-4aa5-b0a7-17755459fd3c" providerId="ADAL" clId="{A976E851-13AB-44EA-B7EA-F2CC5E392FED}" dt="2026-02-24T21:59:47.875" v="1502" actId="115"/>
          <ac:spMkLst>
            <pc:docMk/>
            <pc:sldMk cId="602306703" sldId="275"/>
            <ac:spMk id="4" creationId="{90448C08-C03D-FC3F-6203-0964C6D8E19F}"/>
          </ac:spMkLst>
        </pc:spChg>
        <pc:spChg chg="mod">
          <ac:chgData name="Massimiliano Bondanini" userId="ffa4cc2a-9928-4aa5-b0a7-17755459fd3c" providerId="ADAL" clId="{A976E851-13AB-44EA-B7EA-F2CC5E392FED}" dt="2026-02-24T21:59:40.414" v="1501" actId="115"/>
          <ac:spMkLst>
            <pc:docMk/>
            <pc:sldMk cId="602306703" sldId="275"/>
            <ac:spMk id="5" creationId="{B3409E36-C380-6FE2-026A-0634C80B4D4B}"/>
          </ac:spMkLst>
        </pc:spChg>
      </pc:sldChg>
      <pc:sldChg chg="modSp mod">
        <pc:chgData name="Massimiliano Bondanini" userId="ffa4cc2a-9928-4aa5-b0a7-17755459fd3c" providerId="ADAL" clId="{A976E851-13AB-44EA-B7EA-F2CC5E392FED}" dt="2026-02-24T21:56:15.347" v="1405" actId="20577"/>
        <pc:sldMkLst>
          <pc:docMk/>
          <pc:sldMk cId="2445256292" sldId="276"/>
        </pc:sldMkLst>
        <pc:spChg chg="mod">
          <ac:chgData name="Massimiliano Bondanini" userId="ffa4cc2a-9928-4aa5-b0a7-17755459fd3c" providerId="ADAL" clId="{A976E851-13AB-44EA-B7EA-F2CC5E392FED}" dt="2026-02-24T21:54:58.312" v="1363" actId="1076"/>
          <ac:spMkLst>
            <pc:docMk/>
            <pc:sldMk cId="2445256292" sldId="276"/>
            <ac:spMk id="2" creationId="{53062A48-9156-1A58-06B4-BD3FB27EB105}"/>
          </ac:spMkLst>
        </pc:spChg>
        <pc:spChg chg="mod">
          <ac:chgData name="Massimiliano Bondanini" userId="ffa4cc2a-9928-4aa5-b0a7-17755459fd3c" providerId="ADAL" clId="{A976E851-13AB-44EA-B7EA-F2CC5E392FED}" dt="2026-02-24T21:56:15.347" v="1405" actId="20577"/>
          <ac:spMkLst>
            <pc:docMk/>
            <pc:sldMk cId="2445256292" sldId="276"/>
            <ac:spMk id="5" creationId="{3A3D4E46-6D2C-73C1-B0A1-5701C72C8694}"/>
          </ac:spMkLst>
        </pc:spChg>
      </pc:sldChg>
      <pc:sldChg chg="modSp mod">
        <pc:chgData name="Massimiliano Bondanini" userId="ffa4cc2a-9928-4aa5-b0a7-17755459fd3c" providerId="ADAL" clId="{A976E851-13AB-44EA-B7EA-F2CC5E392FED}" dt="2026-02-26T19:51:31.863" v="3120" actId="20577"/>
        <pc:sldMkLst>
          <pc:docMk/>
          <pc:sldMk cId="449014571" sldId="277"/>
        </pc:sldMkLst>
        <pc:spChg chg="mod">
          <ac:chgData name="Massimiliano Bondanini" userId="ffa4cc2a-9928-4aa5-b0a7-17755459fd3c" providerId="ADAL" clId="{A976E851-13AB-44EA-B7EA-F2CC5E392FED}" dt="2026-02-26T19:51:31.863" v="3120" actId="20577"/>
          <ac:spMkLst>
            <pc:docMk/>
            <pc:sldMk cId="449014571" sldId="277"/>
            <ac:spMk id="5" creationId="{4F32F8F4-3FB0-4E8F-5FCC-8E5AAF7A7B27}"/>
          </ac:spMkLst>
        </pc:spChg>
      </pc:sldChg>
      <pc:sldChg chg="modSp mod">
        <pc:chgData name="Massimiliano Bondanini" userId="ffa4cc2a-9928-4aa5-b0a7-17755459fd3c" providerId="ADAL" clId="{A976E851-13AB-44EA-B7EA-F2CC5E392FED}" dt="2026-02-26T19:13:44.075" v="2907" actId="5793"/>
        <pc:sldMkLst>
          <pc:docMk/>
          <pc:sldMk cId="4171160144" sldId="279"/>
        </pc:sldMkLst>
        <pc:graphicFrameChg chg="mod modGraphic">
          <ac:chgData name="Massimiliano Bondanini" userId="ffa4cc2a-9928-4aa5-b0a7-17755459fd3c" providerId="ADAL" clId="{A976E851-13AB-44EA-B7EA-F2CC5E392FED}" dt="2026-02-26T19:13:44.075" v="2907" actId="5793"/>
          <ac:graphicFrameMkLst>
            <pc:docMk/>
            <pc:sldMk cId="4171160144" sldId="279"/>
            <ac:graphicFrameMk id="4" creationId="{66FE6D39-A917-4D33-9FC4-0CD04A65723F}"/>
          </ac:graphicFrameMkLst>
        </pc:graphicFrameChg>
      </pc:sldChg>
      <pc:sldChg chg="addSp modSp mod">
        <pc:chgData name="Massimiliano Bondanini" userId="ffa4cc2a-9928-4aa5-b0a7-17755459fd3c" providerId="ADAL" clId="{A976E851-13AB-44EA-B7EA-F2CC5E392FED}" dt="2026-02-26T20:18:13.425" v="3691" actId="20577"/>
        <pc:sldMkLst>
          <pc:docMk/>
          <pc:sldMk cId="1616655290" sldId="361"/>
        </pc:sldMkLst>
        <pc:spChg chg="mod">
          <ac:chgData name="Massimiliano Bondanini" userId="ffa4cc2a-9928-4aa5-b0a7-17755459fd3c" providerId="ADAL" clId="{A976E851-13AB-44EA-B7EA-F2CC5E392FED}" dt="2026-02-24T22:20:44.330" v="2521" actId="20577"/>
          <ac:spMkLst>
            <pc:docMk/>
            <pc:sldMk cId="1616655290" sldId="361"/>
            <ac:spMk id="3" creationId="{0B4D1FF9-E81B-4979-9B02-D62969EC35D3}"/>
          </ac:spMkLst>
        </pc:spChg>
        <pc:spChg chg="add mod">
          <ac:chgData name="Massimiliano Bondanini" userId="ffa4cc2a-9928-4aa5-b0a7-17755459fd3c" providerId="ADAL" clId="{A976E851-13AB-44EA-B7EA-F2CC5E392FED}" dt="2026-02-24T21:52:27.142" v="1088"/>
          <ac:spMkLst>
            <pc:docMk/>
            <pc:sldMk cId="1616655290" sldId="361"/>
            <ac:spMk id="5" creationId="{3D378139-40DE-48AC-27B1-8791A2F962BD}"/>
          </ac:spMkLst>
        </pc:spChg>
        <pc:graphicFrameChg chg="mod modGraphic">
          <ac:chgData name="Massimiliano Bondanini" userId="ffa4cc2a-9928-4aa5-b0a7-17755459fd3c" providerId="ADAL" clId="{A976E851-13AB-44EA-B7EA-F2CC5E392FED}" dt="2026-02-26T20:18:13.425" v="3691" actId="20577"/>
          <ac:graphicFrameMkLst>
            <pc:docMk/>
            <pc:sldMk cId="1616655290" sldId="361"/>
            <ac:graphicFrameMk id="2" creationId="{F73EBC67-AE96-4DF7-8EBA-4E83ADE0E711}"/>
          </ac:graphicFrameMkLst>
        </pc:graphicFrameChg>
      </pc:sldChg>
      <pc:sldChg chg="modSp mod">
        <pc:chgData name="Massimiliano Bondanini" userId="ffa4cc2a-9928-4aa5-b0a7-17755459fd3c" providerId="ADAL" clId="{A976E851-13AB-44EA-B7EA-F2CC5E392FED}" dt="2026-02-26T20:22:09.686" v="3801" actId="115"/>
        <pc:sldMkLst>
          <pc:docMk/>
          <pc:sldMk cId="3732966691" sldId="416"/>
        </pc:sldMkLst>
        <pc:spChg chg="mod">
          <ac:chgData name="Massimiliano Bondanini" userId="ffa4cc2a-9928-4aa5-b0a7-17755459fd3c" providerId="ADAL" clId="{A976E851-13AB-44EA-B7EA-F2CC5E392FED}" dt="2026-02-26T20:22:09.686" v="3801" actId="115"/>
          <ac:spMkLst>
            <pc:docMk/>
            <pc:sldMk cId="3732966691" sldId="416"/>
            <ac:spMk id="3" creationId="{0B4D1FF9-E81B-4979-9B02-D62969EC35D3}"/>
          </ac:spMkLst>
        </pc:spChg>
      </pc:sldChg>
      <pc:sldChg chg="modSp add mod">
        <pc:chgData name="Massimiliano Bondanini" userId="ffa4cc2a-9928-4aa5-b0a7-17755459fd3c" providerId="ADAL" clId="{A976E851-13AB-44EA-B7EA-F2CC5E392FED}" dt="2026-02-19T21:48:39.640" v="432" actId="20577"/>
        <pc:sldMkLst>
          <pc:docMk/>
          <pc:sldMk cId="3254703875" sldId="417"/>
        </pc:sldMkLst>
        <pc:spChg chg="mod">
          <ac:chgData name="Massimiliano Bondanini" userId="ffa4cc2a-9928-4aa5-b0a7-17755459fd3c" providerId="ADAL" clId="{A976E851-13AB-44EA-B7EA-F2CC5E392FED}" dt="2026-02-19T21:48:39.640" v="432" actId="20577"/>
          <ac:spMkLst>
            <pc:docMk/>
            <pc:sldMk cId="3254703875" sldId="417"/>
            <ac:spMk id="9" creationId="{7B0687F7-D46D-3DB8-0CB4-2B2B673C1D18}"/>
          </ac:spMkLst>
        </pc:spChg>
      </pc:sldChg>
      <pc:sldChg chg="addSp delSp modSp add mod">
        <pc:chgData name="Massimiliano Bondanini" userId="ffa4cc2a-9928-4aa5-b0a7-17755459fd3c" providerId="ADAL" clId="{A976E851-13AB-44EA-B7EA-F2CC5E392FED}" dt="2026-02-19T21:50:57.975" v="446" actId="20577"/>
        <pc:sldMkLst>
          <pc:docMk/>
          <pc:sldMk cId="4240218702" sldId="418"/>
        </pc:sldMkLst>
        <pc:spChg chg="add mod">
          <ac:chgData name="Massimiliano Bondanini" userId="ffa4cc2a-9928-4aa5-b0a7-17755459fd3c" providerId="ADAL" clId="{A976E851-13AB-44EA-B7EA-F2CC5E392FED}" dt="2026-02-19T21:50:57.975" v="446" actId="20577"/>
          <ac:spMkLst>
            <pc:docMk/>
            <pc:sldMk cId="4240218702" sldId="418"/>
            <ac:spMk id="5" creationId="{9EECF05E-80D2-DCC0-5FAB-04CE4CF44173}"/>
          </ac:spMkLst>
        </pc:spChg>
        <pc:spChg chg="mod">
          <ac:chgData name="Massimiliano Bondanini" userId="ffa4cc2a-9928-4aa5-b0a7-17755459fd3c" providerId="ADAL" clId="{A976E851-13AB-44EA-B7EA-F2CC5E392FED}" dt="2026-02-19T21:39:51.763" v="3" actId="1076"/>
          <ac:spMkLst>
            <pc:docMk/>
            <pc:sldMk cId="4240218702" sldId="418"/>
            <ac:spMk id="9" creationId="{1DF3058C-1859-4E06-AC20-296CC874354F}"/>
          </ac:spMkLst>
        </pc:spChg>
      </pc:sldChg>
      <pc:sldChg chg="addSp delSp modSp add mod">
        <pc:chgData name="Massimiliano Bondanini" userId="ffa4cc2a-9928-4aa5-b0a7-17755459fd3c" providerId="ADAL" clId="{A976E851-13AB-44EA-B7EA-F2CC5E392FED}" dt="2026-02-19T21:58:41.209" v="673" actId="1076"/>
        <pc:sldMkLst>
          <pc:docMk/>
          <pc:sldMk cId="3340222371" sldId="419"/>
        </pc:sldMkLst>
        <pc:spChg chg="mod">
          <ac:chgData name="Massimiliano Bondanini" userId="ffa4cc2a-9928-4aa5-b0a7-17755459fd3c" providerId="ADAL" clId="{A976E851-13AB-44EA-B7EA-F2CC5E392FED}" dt="2026-02-19T21:58:41.209" v="673" actId="1076"/>
          <ac:spMkLst>
            <pc:docMk/>
            <pc:sldMk cId="3340222371" sldId="419"/>
            <ac:spMk id="5" creationId="{7EB3472E-3145-E0BF-3998-4C532895D26B}"/>
          </ac:spMkLst>
        </pc:spChg>
      </pc:sldChg>
      <pc:sldChg chg="modSp add mod">
        <pc:chgData name="Massimiliano Bondanini" userId="ffa4cc2a-9928-4aa5-b0a7-17755459fd3c" providerId="ADAL" clId="{A976E851-13AB-44EA-B7EA-F2CC5E392FED}" dt="2026-02-19T21:58:54.786" v="676" actId="1076"/>
        <pc:sldMkLst>
          <pc:docMk/>
          <pc:sldMk cId="2839629421" sldId="420"/>
        </pc:sldMkLst>
        <pc:spChg chg="mod">
          <ac:chgData name="Massimiliano Bondanini" userId="ffa4cc2a-9928-4aa5-b0a7-17755459fd3c" providerId="ADAL" clId="{A976E851-13AB-44EA-B7EA-F2CC5E392FED}" dt="2026-02-19T21:58:54.786" v="676" actId="1076"/>
          <ac:spMkLst>
            <pc:docMk/>
            <pc:sldMk cId="2839629421" sldId="420"/>
            <ac:spMk id="5" creationId="{4B2DA6B8-84A5-5F7F-D529-42AC4F4414D8}"/>
          </ac:spMkLst>
        </pc:spChg>
      </pc:sldChg>
      <pc:sldChg chg="modSp add mod">
        <pc:chgData name="Massimiliano Bondanini" userId="ffa4cc2a-9928-4aa5-b0a7-17755459fd3c" providerId="ADAL" clId="{A976E851-13AB-44EA-B7EA-F2CC5E392FED}" dt="2026-02-19T22:00:48.411" v="681" actId="207"/>
        <pc:sldMkLst>
          <pc:docMk/>
          <pc:sldMk cId="3983698290" sldId="421"/>
        </pc:sldMkLst>
        <pc:spChg chg="mod">
          <ac:chgData name="Massimiliano Bondanini" userId="ffa4cc2a-9928-4aa5-b0a7-17755459fd3c" providerId="ADAL" clId="{A976E851-13AB-44EA-B7EA-F2CC5E392FED}" dt="2026-02-19T22:00:48.411" v="681" actId="207"/>
          <ac:spMkLst>
            <pc:docMk/>
            <pc:sldMk cId="3983698290" sldId="421"/>
            <ac:spMk id="5" creationId="{DE601BD3-F9DE-34FA-408A-297B01906A30}"/>
          </ac:spMkLst>
        </pc:spChg>
      </pc:sldChg>
      <pc:sldChg chg="add">
        <pc:chgData name="Massimiliano Bondanini" userId="ffa4cc2a-9928-4aa5-b0a7-17755459fd3c" providerId="ADAL" clId="{A976E851-13AB-44EA-B7EA-F2CC5E392FED}" dt="2026-02-19T21:59:59.535" v="678" actId="2890"/>
        <pc:sldMkLst>
          <pc:docMk/>
          <pc:sldMk cId="1013913624" sldId="422"/>
        </pc:sldMkLst>
      </pc:sldChg>
      <pc:sldChg chg="addSp modSp add mod">
        <pc:chgData name="Massimiliano Bondanini" userId="ffa4cc2a-9928-4aa5-b0a7-17755459fd3c" providerId="ADAL" clId="{A976E851-13AB-44EA-B7EA-F2CC5E392FED}" dt="2026-02-24T21:43:52.488" v="985" actId="1076"/>
        <pc:sldMkLst>
          <pc:docMk/>
          <pc:sldMk cId="1142256158" sldId="423"/>
        </pc:sldMkLst>
        <pc:spChg chg="add mod">
          <ac:chgData name="Massimiliano Bondanini" userId="ffa4cc2a-9928-4aa5-b0a7-17755459fd3c" providerId="ADAL" clId="{A976E851-13AB-44EA-B7EA-F2CC5E392FED}" dt="2026-02-24T21:43:52.488" v="985" actId="1076"/>
          <ac:spMkLst>
            <pc:docMk/>
            <pc:sldMk cId="1142256158" sldId="423"/>
            <ac:spMk id="3" creationId="{1FAD4302-9709-FB8F-F97C-65B0F4EC5ED7}"/>
          </ac:spMkLst>
        </pc:spChg>
        <pc:spChg chg="mod">
          <ac:chgData name="Massimiliano Bondanini" userId="ffa4cc2a-9928-4aa5-b0a7-17755459fd3c" providerId="ADAL" clId="{A976E851-13AB-44EA-B7EA-F2CC5E392FED}" dt="2026-02-24T21:43:45.922" v="983" actId="1076"/>
          <ac:spMkLst>
            <pc:docMk/>
            <pc:sldMk cId="1142256158" sldId="423"/>
            <ac:spMk id="5" creationId="{DE5119B2-D745-C169-75AB-D8E86FF3E69A}"/>
          </ac:spMkLst>
        </pc:spChg>
        <pc:picChg chg="add mod">
          <ac:chgData name="Massimiliano Bondanini" userId="ffa4cc2a-9928-4aa5-b0a7-17755459fd3c" providerId="ADAL" clId="{A976E851-13AB-44EA-B7EA-F2CC5E392FED}" dt="2026-02-19T22:06:44.399" v="811" actId="1076"/>
          <ac:picMkLst>
            <pc:docMk/>
            <pc:sldMk cId="1142256158" sldId="423"/>
            <ac:picMk id="2" creationId="{2BC0B592-451E-36C2-1C16-1ED573E1DA2E}"/>
          </ac:picMkLst>
        </pc:picChg>
      </pc:sldChg>
      <pc:sldChg chg="addSp modSp mod">
        <pc:chgData name="Massimiliano Bondanini" userId="ffa4cc2a-9928-4aa5-b0a7-17755459fd3c" providerId="ADAL" clId="{A976E851-13AB-44EA-B7EA-F2CC5E392FED}" dt="2026-02-24T21:48:06.830" v="1033" actId="20577"/>
        <pc:sldMkLst>
          <pc:docMk/>
          <pc:sldMk cId="3979872675" sldId="424"/>
        </pc:sldMkLst>
        <pc:spChg chg="add mod">
          <ac:chgData name="Massimiliano Bondanini" userId="ffa4cc2a-9928-4aa5-b0a7-17755459fd3c" providerId="ADAL" clId="{A976E851-13AB-44EA-B7EA-F2CC5E392FED}" dt="2026-02-24T21:35:27.458" v="934" actId="1076"/>
          <ac:spMkLst>
            <pc:docMk/>
            <pc:sldMk cId="3979872675" sldId="424"/>
            <ac:spMk id="2" creationId="{98E51412-1A60-D8EE-FF87-D98E65C05D1F}"/>
          </ac:spMkLst>
        </pc:spChg>
        <pc:spChg chg="add mod">
          <ac:chgData name="Massimiliano Bondanini" userId="ffa4cc2a-9928-4aa5-b0a7-17755459fd3c" providerId="ADAL" clId="{A976E851-13AB-44EA-B7EA-F2CC5E392FED}" dt="2026-02-24T21:36:13.492" v="944" actId="1076"/>
          <ac:spMkLst>
            <pc:docMk/>
            <pc:sldMk cId="3979872675" sldId="424"/>
            <ac:spMk id="3" creationId="{9FBC9EAB-9DAD-CF04-BAA2-9D96473F039A}"/>
          </ac:spMkLst>
        </pc:spChg>
        <pc:spChg chg="add mod">
          <ac:chgData name="Massimiliano Bondanini" userId="ffa4cc2a-9928-4aa5-b0a7-17755459fd3c" providerId="ADAL" clId="{A976E851-13AB-44EA-B7EA-F2CC5E392FED}" dt="2026-02-24T21:36:09.050" v="943" actId="20577"/>
          <ac:spMkLst>
            <pc:docMk/>
            <pc:sldMk cId="3979872675" sldId="424"/>
            <ac:spMk id="4" creationId="{49C33F21-AFD8-040F-510D-41A05CA8E174}"/>
          </ac:spMkLst>
        </pc:spChg>
        <pc:spChg chg="mod">
          <ac:chgData name="Massimiliano Bondanini" userId="ffa4cc2a-9928-4aa5-b0a7-17755459fd3c" providerId="ADAL" clId="{A976E851-13AB-44EA-B7EA-F2CC5E392FED}" dt="2026-02-24T21:48:06.830" v="1033" actId="20577"/>
          <ac:spMkLst>
            <pc:docMk/>
            <pc:sldMk cId="3979872675" sldId="424"/>
            <ac:spMk id="5" creationId="{5CE2DB43-DA25-9619-7125-ACDBC1031097}"/>
          </ac:spMkLst>
        </pc:spChg>
        <pc:cxnChg chg="add mod">
          <ac:chgData name="Massimiliano Bondanini" userId="ffa4cc2a-9928-4aa5-b0a7-17755459fd3c" providerId="ADAL" clId="{A976E851-13AB-44EA-B7EA-F2CC5E392FED}" dt="2026-02-24T21:36:13.492" v="944" actId="1076"/>
          <ac:cxnSpMkLst>
            <pc:docMk/>
            <pc:sldMk cId="3979872675" sldId="424"/>
            <ac:cxnSpMk id="9" creationId="{975D2F90-CB39-8120-F0D9-C9250D59A3EC}"/>
          </ac:cxnSpMkLst>
        </pc:cxnChg>
        <pc:cxnChg chg="add mod">
          <ac:chgData name="Massimiliano Bondanini" userId="ffa4cc2a-9928-4aa5-b0a7-17755459fd3c" providerId="ADAL" clId="{A976E851-13AB-44EA-B7EA-F2CC5E392FED}" dt="2026-02-24T21:35:49.384" v="940" actId="14100"/>
          <ac:cxnSpMkLst>
            <pc:docMk/>
            <pc:sldMk cId="3979872675" sldId="424"/>
            <ac:cxnSpMk id="13" creationId="{0DD808A4-E702-676F-55E2-B6C6D8B886FE}"/>
          </ac:cxnSpMkLst>
        </pc:cxnChg>
      </pc:sldChg>
      <pc:sldChg chg="modSp mod">
        <pc:chgData name="Massimiliano Bondanini" userId="ffa4cc2a-9928-4aa5-b0a7-17755459fd3c" providerId="ADAL" clId="{A976E851-13AB-44EA-B7EA-F2CC5E392FED}" dt="2026-02-24T21:48:30.842" v="1036" actId="122"/>
        <pc:sldMkLst>
          <pc:docMk/>
          <pc:sldMk cId="245665336" sldId="426"/>
        </pc:sldMkLst>
        <pc:spChg chg="mod">
          <ac:chgData name="Massimiliano Bondanini" userId="ffa4cc2a-9928-4aa5-b0a7-17755459fd3c" providerId="ADAL" clId="{A976E851-13AB-44EA-B7EA-F2CC5E392FED}" dt="2026-02-24T21:47:41.996" v="1025" actId="1076"/>
          <ac:spMkLst>
            <pc:docMk/>
            <pc:sldMk cId="245665336" sldId="426"/>
            <ac:spMk id="3" creationId="{CB341E73-F590-12FA-F9E6-03A9A997D3C6}"/>
          </ac:spMkLst>
        </pc:spChg>
        <pc:spChg chg="mod">
          <ac:chgData name="Massimiliano Bondanini" userId="ffa4cc2a-9928-4aa5-b0a7-17755459fd3c" providerId="ADAL" clId="{A976E851-13AB-44EA-B7EA-F2CC5E392FED}" dt="2026-02-24T21:47:35.115" v="1023" actId="1076"/>
          <ac:spMkLst>
            <pc:docMk/>
            <pc:sldMk cId="245665336" sldId="426"/>
            <ac:spMk id="4" creationId="{A1FB3A91-22B4-B90B-88E2-2F1D3000044B}"/>
          </ac:spMkLst>
        </pc:spChg>
        <pc:spChg chg="mod">
          <ac:chgData name="Massimiliano Bondanini" userId="ffa4cc2a-9928-4aa5-b0a7-17755459fd3c" providerId="ADAL" clId="{A976E851-13AB-44EA-B7EA-F2CC5E392FED}" dt="2026-02-24T21:48:30.842" v="1036" actId="122"/>
          <ac:spMkLst>
            <pc:docMk/>
            <pc:sldMk cId="245665336" sldId="426"/>
            <ac:spMk id="5" creationId="{669E4BB0-0176-F7FF-DE73-FF7497B4C290}"/>
          </ac:spMkLst>
        </pc:spChg>
        <pc:spChg chg="mod">
          <ac:chgData name="Massimiliano Bondanini" userId="ffa4cc2a-9928-4aa5-b0a7-17755459fd3c" providerId="ADAL" clId="{A976E851-13AB-44EA-B7EA-F2CC5E392FED}" dt="2026-02-24T21:47:38.647" v="1024" actId="1076"/>
          <ac:spMkLst>
            <pc:docMk/>
            <pc:sldMk cId="245665336" sldId="426"/>
            <ac:spMk id="13" creationId="{8C7BA16E-29A6-563D-C6BC-53827F4DAD0F}"/>
          </ac:spMkLst>
        </pc:spChg>
        <pc:cxnChg chg="mod">
          <ac:chgData name="Massimiliano Bondanini" userId="ffa4cc2a-9928-4aa5-b0a7-17755459fd3c" providerId="ADAL" clId="{A976E851-13AB-44EA-B7EA-F2CC5E392FED}" dt="2026-02-24T21:47:35.115" v="1023" actId="1076"/>
          <ac:cxnSpMkLst>
            <pc:docMk/>
            <pc:sldMk cId="245665336" sldId="426"/>
            <ac:cxnSpMk id="2" creationId="{2FC523D5-09B7-FD2A-A3D1-15875A18C263}"/>
          </ac:cxnSpMkLst>
        </pc:cxnChg>
        <pc:cxnChg chg="mod">
          <ac:chgData name="Massimiliano Bondanini" userId="ffa4cc2a-9928-4aa5-b0a7-17755459fd3c" providerId="ADAL" clId="{A976E851-13AB-44EA-B7EA-F2CC5E392FED}" dt="2026-02-24T21:47:35.115" v="1023" actId="1076"/>
          <ac:cxnSpMkLst>
            <pc:docMk/>
            <pc:sldMk cId="245665336" sldId="426"/>
            <ac:cxnSpMk id="6" creationId="{F78A3EBB-F14A-6555-575C-61FAB026412A}"/>
          </ac:cxnSpMkLst>
        </pc:cxnChg>
        <pc:cxnChg chg="mod">
          <ac:chgData name="Massimiliano Bondanini" userId="ffa4cc2a-9928-4aa5-b0a7-17755459fd3c" providerId="ADAL" clId="{A976E851-13AB-44EA-B7EA-F2CC5E392FED}" dt="2026-02-24T21:47:35.115" v="1023" actId="1076"/>
          <ac:cxnSpMkLst>
            <pc:docMk/>
            <pc:sldMk cId="245665336" sldId="426"/>
            <ac:cxnSpMk id="11" creationId="{C807E02B-C5A5-9D94-9E0C-8E1DB48E0AFA}"/>
          </ac:cxnSpMkLst>
        </pc:cxnChg>
      </pc:sldChg>
      <pc:sldChg chg="modSp mod">
        <pc:chgData name="Massimiliano Bondanini" userId="ffa4cc2a-9928-4aa5-b0a7-17755459fd3c" providerId="ADAL" clId="{A976E851-13AB-44EA-B7EA-F2CC5E392FED}" dt="2026-02-24T22:25:07.874" v="2892" actId="20577"/>
        <pc:sldMkLst>
          <pc:docMk/>
          <pc:sldMk cId="3178737000" sldId="428"/>
        </pc:sldMkLst>
        <pc:spChg chg="mod">
          <ac:chgData name="Massimiliano Bondanini" userId="ffa4cc2a-9928-4aa5-b0a7-17755459fd3c" providerId="ADAL" clId="{A976E851-13AB-44EA-B7EA-F2CC5E392FED}" dt="2026-02-24T22:25:07.874" v="2892" actId="20577"/>
          <ac:spMkLst>
            <pc:docMk/>
            <pc:sldMk cId="3178737000" sldId="428"/>
            <ac:spMk id="9" creationId="{636F2E74-4A65-C0D9-0628-C496548C2C7D}"/>
          </ac:spMkLst>
        </pc:spChg>
      </pc:sldChg>
      <pc:sldChg chg="modSp mod">
        <pc:chgData name="Massimiliano Bondanini" userId="ffa4cc2a-9928-4aa5-b0a7-17755459fd3c" providerId="ADAL" clId="{A976E851-13AB-44EA-B7EA-F2CC5E392FED}" dt="2026-02-24T21:37:14.399" v="952" actId="1076"/>
        <pc:sldMkLst>
          <pc:docMk/>
          <pc:sldMk cId="1351176913" sldId="429"/>
        </pc:sldMkLst>
        <pc:spChg chg="mod">
          <ac:chgData name="Massimiliano Bondanini" userId="ffa4cc2a-9928-4aa5-b0a7-17755459fd3c" providerId="ADAL" clId="{A976E851-13AB-44EA-B7EA-F2CC5E392FED}" dt="2026-02-24T21:31:53.408" v="886" actId="255"/>
          <ac:spMkLst>
            <pc:docMk/>
            <pc:sldMk cId="1351176913" sldId="429"/>
            <ac:spMk id="9" creationId="{D713403D-A3B4-6554-01B2-26B6893E7655}"/>
          </ac:spMkLst>
        </pc:spChg>
        <pc:spChg chg="mod">
          <ac:chgData name="Massimiliano Bondanini" userId="ffa4cc2a-9928-4aa5-b0a7-17755459fd3c" providerId="ADAL" clId="{A976E851-13AB-44EA-B7EA-F2CC5E392FED}" dt="2026-02-24T21:36:57.808" v="951" actId="1076"/>
          <ac:spMkLst>
            <pc:docMk/>
            <pc:sldMk cId="1351176913" sldId="429"/>
            <ac:spMk id="10" creationId="{A11515C2-1933-05E4-C20F-DCBDB8CC7463}"/>
          </ac:spMkLst>
        </pc:spChg>
        <pc:spChg chg="mod">
          <ac:chgData name="Massimiliano Bondanini" userId="ffa4cc2a-9928-4aa5-b0a7-17755459fd3c" providerId="ADAL" clId="{A976E851-13AB-44EA-B7EA-F2CC5E392FED}" dt="2026-02-24T21:31:19.930" v="876" actId="1076"/>
          <ac:spMkLst>
            <pc:docMk/>
            <pc:sldMk cId="1351176913" sldId="429"/>
            <ac:spMk id="14" creationId="{15E93A32-0858-7410-231B-B5990581DAF6}"/>
          </ac:spMkLst>
        </pc:spChg>
        <pc:spChg chg="mod">
          <ac:chgData name="Massimiliano Bondanini" userId="ffa4cc2a-9928-4aa5-b0a7-17755459fd3c" providerId="ADAL" clId="{A976E851-13AB-44EA-B7EA-F2CC5E392FED}" dt="2026-02-24T21:37:14.399" v="952" actId="1076"/>
          <ac:spMkLst>
            <pc:docMk/>
            <pc:sldMk cId="1351176913" sldId="429"/>
            <ac:spMk id="15" creationId="{AB9A0A30-8D40-7710-721D-2B3E249B0C76}"/>
          </ac:spMkLst>
        </pc:spChg>
        <pc:spChg chg="mod">
          <ac:chgData name="Massimiliano Bondanini" userId="ffa4cc2a-9928-4aa5-b0a7-17755459fd3c" providerId="ADAL" clId="{A976E851-13AB-44EA-B7EA-F2CC5E392FED}" dt="2026-02-24T21:31:47.992" v="885" actId="1076"/>
          <ac:spMkLst>
            <pc:docMk/>
            <pc:sldMk cId="1351176913" sldId="429"/>
            <ac:spMk id="16" creationId="{DF8E20BE-844E-1F10-B147-0215178D69E1}"/>
          </ac:spMkLst>
        </pc:spChg>
        <pc:spChg chg="mod">
          <ac:chgData name="Massimiliano Bondanini" userId="ffa4cc2a-9928-4aa5-b0a7-17755459fd3c" providerId="ADAL" clId="{A976E851-13AB-44EA-B7EA-F2CC5E392FED}" dt="2026-02-24T21:36:54.273" v="950" actId="1076"/>
          <ac:spMkLst>
            <pc:docMk/>
            <pc:sldMk cId="1351176913" sldId="429"/>
            <ac:spMk id="17" creationId="{5E43E2CC-BC8F-E2BF-8C4C-7AEE682DE45E}"/>
          </ac:spMkLst>
        </pc:spChg>
        <pc:spChg chg="mod">
          <ac:chgData name="Massimiliano Bondanini" userId="ffa4cc2a-9928-4aa5-b0a7-17755459fd3c" providerId="ADAL" clId="{A976E851-13AB-44EA-B7EA-F2CC5E392FED}" dt="2026-02-24T21:32:13.707" v="892" actId="1076"/>
          <ac:spMkLst>
            <pc:docMk/>
            <pc:sldMk cId="1351176913" sldId="429"/>
            <ac:spMk id="18" creationId="{CB865BF5-871A-4E15-2EBF-8353EF76C3E0}"/>
          </ac:spMkLst>
        </pc:spChg>
      </pc:sldChg>
      <pc:sldChg chg="modSp mod">
        <pc:chgData name="Massimiliano Bondanini" userId="ffa4cc2a-9928-4aa5-b0a7-17755459fd3c" providerId="ADAL" clId="{A976E851-13AB-44EA-B7EA-F2CC5E392FED}" dt="2026-02-24T21:51:05.573" v="1082" actId="20577"/>
        <pc:sldMkLst>
          <pc:docMk/>
          <pc:sldMk cId="3540930997" sldId="432"/>
        </pc:sldMkLst>
        <pc:spChg chg="mod">
          <ac:chgData name="Massimiliano Bondanini" userId="ffa4cc2a-9928-4aa5-b0a7-17755459fd3c" providerId="ADAL" clId="{A976E851-13AB-44EA-B7EA-F2CC5E392FED}" dt="2026-02-24T21:51:05.573" v="1082" actId="20577"/>
          <ac:spMkLst>
            <pc:docMk/>
            <pc:sldMk cId="3540930997" sldId="432"/>
            <ac:spMk id="5" creationId="{7EDB0874-6815-ACAE-6B32-C392D1D07039}"/>
          </ac:spMkLst>
        </pc:spChg>
      </pc:sldChg>
      <pc:sldChg chg="modSp mod">
        <pc:chgData name="Massimiliano Bondanini" userId="ffa4cc2a-9928-4aa5-b0a7-17755459fd3c" providerId="ADAL" clId="{A976E851-13AB-44EA-B7EA-F2CC5E392FED}" dt="2026-02-24T22:03:15.644" v="1606" actId="255"/>
        <pc:sldMkLst>
          <pc:docMk/>
          <pc:sldMk cId="2533190011" sldId="433"/>
        </pc:sldMkLst>
        <pc:spChg chg="mod">
          <ac:chgData name="Massimiliano Bondanini" userId="ffa4cc2a-9928-4aa5-b0a7-17755459fd3c" providerId="ADAL" clId="{A976E851-13AB-44EA-B7EA-F2CC5E392FED}" dt="2026-02-24T22:03:07.273" v="1605" actId="1076"/>
          <ac:spMkLst>
            <pc:docMk/>
            <pc:sldMk cId="2533190011" sldId="433"/>
            <ac:spMk id="2" creationId="{FB3158AB-22F8-F930-5942-5A7783A11A55}"/>
          </ac:spMkLst>
        </pc:spChg>
        <pc:spChg chg="mod">
          <ac:chgData name="Massimiliano Bondanini" userId="ffa4cc2a-9928-4aa5-b0a7-17755459fd3c" providerId="ADAL" clId="{A976E851-13AB-44EA-B7EA-F2CC5E392FED}" dt="2026-02-24T22:03:15.644" v="1606" actId="255"/>
          <ac:spMkLst>
            <pc:docMk/>
            <pc:sldMk cId="2533190011" sldId="433"/>
            <ac:spMk id="5" creationId="{9061E8E5-1CE6-553B-0244-BA6A020F1C69}"/>
          </ac:spMkLst>
        </pc:spChg>
      </pc:sldChg>
      <pc:sldChg chg="modSp mod">
        <pc:chgData name="Massimiliano Bondanini" userId="ffa4cc2a-9928-4aa5-b0a7-17755459fd3c" providerId="ADAL" clId="{A976E851-13AB-44EA-B7EA-F2CC5E392FED}" dt="2026-02-26T20:33:01.389" v="4304" actId="20577"/>
        <pc:sldMkLst>
          <pc:docMk/>
          <pc:sldMk cId="428788424" sldId="435"/>
        </pc:sldMkLst>
        <pc:spChg chg="mod">
          <ac:chgData name="Massimiliano Bondanini" userId="ffa4cc2a-9928-4aa5-b0a7-17755459fd3c" providerId="ADAL" clId="{A976E851-13AB-44EA-B7EA-F2CC5E392FED}" dt="2026-02-26T20:33:01.389" v="4304" actId="20577"/>
          <ac:spMkLst>
            <pc:docMk/>
            <pc:sldMk cId="428788424" sldId="435"/>
            <ac:spMk id="3" creationId="{DCB8C305-FFE1-BD11-E676-0D92B54CBF69}"/>
          </ac:spMkLst>
        </pc:spChg>
      </pc:sldChg>
      <pc:sldChg chg="add">
        <pc:chgData name="Massimiliano Bondanini" userId="ffa4cc2a-9928-4aa5-b0a7-17755459fd3c" providerId="ADAL" clId="{A976E851-13AB-44EA-B7EA-F2CC5E392FED}" dt="2026-02-24T22:06:58.580" v="1607" actId="2890"/>
        <pc:sldMkLst>
          <pc:docMk/>
          <pc:sldMk cId="2646897041" sldId="436"/>
        </pc:sldMkLst>
      </pc:sldChg>
      <pc:sldChg chg="addSp modSp add mod">
        <pc:chgData name="Massimiliano Bondanini" userId="ffa4cc2a-9928-4aa5-b0a7-17755459fd3c" providerId="ADAL" clId="{A976E851-13AB-44EA-B7EA-F2CC5E392FED}" dt="2026-02-26T20:27:24.784" v="4016" actId="20577"/>
        <pc:sldMkLst>
          <pc:docMk/>
          <pc:sldMk cId="1626649842" sldId="437"/>
        </pc:sldMkLst>
        <pc:spChg chg="mod">
          <ac:chgData name="Massimiliano Bondanini" userId="ffa4cc2a-9928-4aa5-b0a7-17755459fd3c" providerId="ADAL" clId="{A976E851-13AB-44EA-B7EA-F2CC5E392FED}" dt="2026-02-26T20:24:20.122" v="3856" actId="1076"/>
          <ac:spMkLst>
            <pc:docMk/>
            <pc:sldMk cId="1626649842" sldId="437"/>
            <ac:spMk id="3" creationId="{F57FAC40-5742-800B-A607-2BDE16B5637F}"/>
          </ac:spMkLst>
        </pc:spChg>
        <pc:spChg chg="mod">
          <ac:chgData name="Massimiliano Bondanini" userId="ffa4cc2a-9928-4aa5-b0a7-17755459fd3c" providerId="ADAL" clId="{A976E851-13AB-44EA-B7EA-F2CC5E392FED}" dt="2026-02-24T22:16:44.033" v="2254" actId="1076"/>
          <ac:spMkLst>
            <pc:docMk/>
            <pc:sldMk cId="1626649842" sldId="437"/>
            <ac:spMk id="4" creationId="{02B7F941-7CEC-D80F-51B3-C832551832F1}"/>
          </ac:spMkLst>
        </pc:spChg>
        <pc:spChg chg="add mod">
          <ac:chgData name="Massimiliano Bondanini" userId="ffa4cc2a-9928-4aa5-b0a7-17755459fd3c" providerId="ADAL" clId="{A976E851-13AB-44EA-B7EA-F2CC5E392FED}" dt="2026-02-26T20:27:24.784" v="4016" actId="20577"/>
          <ac:spMkLst>
            <pc:docMk/>
            <pc:sldMk cId="1626649842" sldId="437"/>
            <ac:spMk id="5" creationId="{C6D972AB-7F8B-63BC-037F-4643F451DAFA}"/>
          </ac:spMkLst>
        </pc:spChg>
      </pc:sldChg>
      <pc:sldChg chg="modSp del mod">
        <pc:chgData name="Massimiliano Bondanini" userId="ffa4cc2a-9928-4aa5-b0a7-17755459fd3c" providerId="ADAL" clId="{A976E851-13AB-44EA-B7EA-F2CC5E392FED}" dt="2026-02-26T19:30:52.284" v="3041" actId="2696"/>
        <pc:sldMkLst>
          <pc:docMk/>
          <pc:sldMk cId="189311885" sldId="438"/>
        </pc:sldMkLst>
        <pc:spChg chg="mod">
          <ac:chgData name="Massimiliano Bondanini" userId="ffa4cc2a-9928-4aa5-b0a7-17755459fd3c" providerId="ADAL" clId="{A976E851-13AB-44EA-B7EA-F2CC5E392FED}" dt="2026-02-26T19:30:18.943" v="3040" actId="20577"/>
          <ac:spMkLst>
            <pc:docMk/>
            <pc:sldMk cId="189311885" sldId="438"/>
            <ac:spMk id="3" creationId="{4CBD7375-780A-2744-0120-1821EA220FC0}"/>
          </ac:spMkLst>
        </pc:spChg>
      </pc:sldChg>
      <pc:sldChg chg="new del">
        <pc:chgData name="Massimiliano Bondanini" userId="ffa4cc2a-9928-4aa5-b0a7-17755459fd3c" providerId="ADAL" clId="{A976E851-13AB-44EA-B7EA-F2CC5E392FED}" dt="2026-02-26T19:15:41.433" v="2909" actId="680"/>
        <pc:sldMkLst>
          <pc:docMk/>
          <pc:sldMk cId="725925184" sldId="439"/>
        </pc:sldMkLst>
      </pc:sldChg>
      <pc:sldChg chg="addSp delSp modSp add mod">
        <pc:chgData name="Massimiliano Bondanini" userId="ffa4cc2a-9928-4aa5-b0a7-17755459fd3c" providerId="ADAL" clId="{A976E851-13AB-44EA-B7EA-F2CC5E392FED}" dt="2026-02-26T20:19:13.946" v="3762" actId="6549"/>
        <pc:sldMkLst>
          <pc:docMk/>
          <pc:sldMk cId="3545280198" sldId="439"/>
        </pc:sldMkLst>
        <pc:spChg chg="mod">
          <ac:chgData name="Massimiliano Bondanini" userId="ffa4cc2a-9928-4aa5-b0a7-17755459fd3c" providerId="ADAL" clId="{A976E851-13AB-44EA-B7EA-F2CC5E392FED}" dt="2026-02-26T19:23:39.849" v="2988" actId="20577"/>
          <ac:spMkLst>
            <pc:docMk/>
            <pc:sldMk cId="3545280198" sldId="439"/>
            <ac:spMk id="3" creationId="{784BC313-D78B-1581-6F21-8E7CE0EC3CA7}"/>
          </ac:spMkLst>
        </pc:spChg>
        <pc:graphicFrameChg chg="del">
          <ac:chgData name="Massimiliano Bondanini" userId="ffa4cc2a-9928-4aa5-b0a7-17755459fd3c" providerId="ADAL" clId="{A976E851-13AB-44EA-B7EA-F2CC5E392FED}" dt="2026-02-26T19:15:53.689" v="2912" actId="478"/>
          <ac:graphicFrameMkLst>
            <pc:docMk/>
            <pc:sldMk cId="3545280198" sldId="439"/>
            <ac:graphicFrameMk id="2" creationId="{0CAEDE6B-81BA-0091-DBAA-33483351219F}"/>
          </ac:graphicFrameMkLst>
        </pc:graphicFrameChg>
        <pc:graphicFrameChg chg="add mod modGraphic">
          <ac:chgData name="Massimiliano Bondanini" userId="ffa4cc2a-9928-4aa5-b0a7-17755459fd3c" providerId="ADAL" clId="{A976E851-13AB-44EA-B7EA-F2CC5E392FED}" dt="2026-02-26T20:19:13.946" v="3762" actId="6549"/>
          <ac:graphicFrameMkLst>
            <pc:docMk/>
            <pc:sldMk cId="3545280198" sldId="439"/>
            <ac:graphicFrameMk id="6" creationId="{626EAF75-7076-7C8A-F895-E0AA6F70BA8B}"/>
          </ac:graphicFrameMkLst>
        </pc:graphicFrameChg>
      </pc:sldChg>
      <pc:sldChg chg="addSp modSp add mod">
        <pc:chgData name="Massimiliano Bondanini" userId="ffa4cc2a-9928-4aa5-b0a7-17755459fd3c" providerId="ADAL" clId="{A976E851-13AB-44EA-B7EA-F2CC5E392FED}" dt="2026-02-26T20:10:18.546" v="3461" actId="1076"/>
        <pc:sldMkLst>
          <pc:docMk/>
          <pc:sldMk cId="1626414506" sldId="440"/>
        </pc:sldMkLst>
        <pc:spChg chg="mod">
          <ac:chgData name="Massimiliano Bondanini" userId="ffa4cc2a-9928-4aa5-b0a7-17755459fd3c" providerId="ADAL" clId="{A976E851-13AB-44EA-B7EA-F2CC5E392FED}" dt="2026-02-26T20:09:57.677" v="3454" actId="113"/>
          <ac:spMkLst>
            <pc:docMk/>
            <pc:sldMk cId="1626414506" sldId="440"/>
            <ac:spMk id="3" creationId="{2A27C879-CCF4-B08F-8E96-C913E3119AB5}"/>
          </ac:spMkLst>
        </pc:spChg>
        <pc:graphicFrameChg chg="add mod modGraphic">
          <ac:chgData name="Massimiliano Bondanini" userId="ffa4cc2a-9928-4aa5-b0a7-17755459fd3c" providerId="ADAL" clId="{A976E851-13AB-44EA-B7EA-F2CC5E392FED}" dt="2026-02-26T20:10:18.546" v="3461" actId="1076"/>
          <ac:graphicFrameMkLst>
            <pc:docMk/>
            <pc:sldMk cId="1626414506" sldId="440"/>
            <ac:graphicFrameMk id="5" creationId="{19DF7901-DBF0-3C8D-161C-1DEA7D38BD45}"/>
          </ac:graphicFrameMkLst>
        </pc:graphicFrameChg>
      </pc:sldChg>
      <pc:sldChg chg="modSp add mod">
        <pc:chgData name="Massimiliano Bondanini" userId="ffa4cc2a-9928-4aa5-b0a7-17755459fd3c" providerId="ADAL" clId="{A976E851-13AB-44EA-B7EA-F2CC5E392FED}" dt="2026-02-26T20:34:18.715" v="4406" actId="1076"/>
        <pc:sldMkLst>
          <pc:docMk/>
          <pc:sldMk cId="1018731495" sldId="441"/>
        </pc:sldMkLst>
        <pc:spChg chg="mod">
          <ac:chgData name="Massimiliano Bondanini" userId="ffa4cc2a-9928-4aa5-b0a7-17755459fd3c" providerId="ADAL" clId="{A976E851-13AB-44EA-B7EA-F2CC5E392FED}" dt="2026-02-26T20:34:18.715" v="4406" actId="1076"/>
          <ac:spMkLst>
            <pc:docMk/>
            <pc:sldMk cId="1018731495" sldId="441"/>
            <ac:spMk id="3" creationId="{BB8AF5B3-8D2A-E79E-F72A-00B6C693A670}"/>
          </ac:spMkLst>
        </pc:spChg>
      </pc:sldChg>
      <pc:sldChg chg="add del">
        <pc:chgData name="Massimiliano Bondanini" userId="ffa4cc2a-9928-4aa5-b0a7-17755459fd3c" providerId="ADAL" clId="{A976E851-13AB-44EA-B7EA-F2CC5E392FED}" dt="2026-02-26T19:30:52.284" v="3041" actId="2696"/>
        <pc:sldMkLst>
          <pc:docMk/>
          <pc:sldMk cId="3184429658" sldId="441"/>
        </pc:sldMkLst>
      </pc:sldChg>
      <pc:sldChg chg="modSp add mod">
        <pc:chgData name="Massimiliano Bondanini" userId="ffa4cc2a-9928-4aa5-b0a7-17755459fd3c" providerId="ADAL" clId="{A976E851-13AB-44EA-B7EA-F2CC5E392FED}" dt="2026-02-26T20:49:57.197" v="4464" actId="20577"/>
        <pc:sldMkLst>
          <pc:docMk/>
          <pc:sldMk cId="414368488" sldId="442"/>
        </pc:sldMkLst>
        <pc:spChg chg="mod">
          <ac:chgData name="Massimiliano Bondanini" userId="ffa4cc2a-9928-4aa5-b0a7-17755459fd3c" providerId="ADAL" clId="{A976E851-13AB-44EA-B7EA-F2CC5E392FED}" dt="2026-02-26T20:49:57.197" v="4464" actId="20577"/>
          <ac:spMkLst>
            <pc:docMk/>
            <pc:sldMk cId="414368488" sldId="442"/>
            <ac:spMk id="3" creationId="{F7F272CC-6B54-9BA5-1DCF-4557E6740D61}"/>
          </ac:spMkLst>
        </pc:spChg>
      </pc:sldChg>
      <pc:sldChg chg="modSp add mod">
        <pc:chgData name="Massimiliano Bondanini" userId="ffa4cc2a-9928-4aa5-b0a7-17755459fd3c" providerId="ADAL" clId="{A976E851-13AB-44EA-B7EA-F2CC5E392FED}" dt="2026-02-26T21:49:26.410" v="4709" actId="6549"/>
        <pc:sldMkLst>
          <pc:docMk/>
          <pc:sldMk cId="2597940213" sldId="443"/>
        </pc:sldMkLst>
        <pc:spChg chg="mod">
          <ac:chgData name="Massimiliano Bondanini" userId="ffa4cc2a-9928-4aa5-b0a7-17755459fd3c" providerId="ADAL" clId="{A976E851-13AB-44EA-B7EA-F2CC5E392FED}" dt="2026-02-26T21:49:26.410" v="4709" actId="6549"/>
          <ac:spMkLst>
            <pc:docMk/>
            <pc:sldMk cId="2597940213" sldId="443"/>
            <ac:spMk id="3" creationId="{6C6C7C3C-BED6-C08E-44DC-4792E40308E5}"/>
          </ac:spMkLst>
        </pc:spChg>
      </pc:sldChg>
      <pc:sldChg chg="modSp add mod">
        <pc:chgData name="Massimiliano Bondanini" userId="ffa4cc2a-9928-4aa5-b0a7-17755459fd3c" providerId="ADAL" clId="{A976E851-13AB-44EA-B7EA-F2CC5E392FED}" dt="2026-02-26T21:39:47.320" v="4562" actId="6549"/>
        <pc:sldMkLst>
          <pc:docMk/>
          <pc:sldMk cId="880299872" sldId="444"/>
        </pc:sldMkLst>
        <pc:spChg chg="mod">
          <ac:chgData name="Massimiliano Bondanini" userId="ffa4cc2a-9928-4aa5-b0a7-17755459fd3c" providerId="ADAL" clId="{A976E851-13AB-44EA-B7EA-F2CC5E392FED}" dt="2026-02-26T21:39:47.320" v="4562" actId="6549"/>
          <ac:spMkLst>
            <pc:docMk/>
            <pc:sldMk cId="880299872" sldId="444"/>
            <ac:spMk id="3" creationId="{5B83F8AB-D851-37DD-21EF-0D41383E8541}"/>
          </ac:spMkLst>
        </pc:spChg>
      </pc:sldChg>
      <pc:sldChg chg="modSp add mod">
        <pc:chgData name="Massimiliano Bondanini" userId="ffa4cc2a-9928-4aa5-b0a7-17755459fd3c" providerId="ADAL" clId="{A976E851-13AB-44EA-B7EA-F2CC5E392FED}" dt="2026-02-26T21:39:57.435" v="4564" actId="20577"/>
        <pc:sldMkLst>
          <pc:docMk/>
          <pc:sldMk cId="3302759471" sldId="445"/>
        </pc:sldMkLst>
        <pc:spChg chg="mod">
          <ac:chgData name="Massimiliano Bondanini" userId="ffa4cc2a-9928-4aa5-b0a7-17755459fd3c" providerId="ADAL" clId="{A976E851-13AB-44EA-B7EA-F2CC5E392FED}" dt="2026-02-26T21:39:57.435" v="4564" actId="20577"/>
          <ac:spMkLst>
            <pc:docMk/>
            <pc:sldMk cId="3302759471" sldId="445"/>
            <ac:spMk id="3" creationId="{97CC26AD-9C18-85B4-579B-50B2CD6FD620}"/>
          </ac:spMkLst>
        </pc:spChg>
      </pc:sldChg>
      <pc:sldChg chg="modSp add mod">
        <pc:chgData name="Massimiliano Bondanini" userId="ffa4cc2a-9928-4aa5-b0a7-17755459fd3c" providerId="ADAL" clId="{A976E851-13AB-44EA-B7EA-F2CC5E392FED}" dt="2026-02-26T21:44:44.724" v="4643" actId="20577"/>
        <pc:sldMkLst>
          <pc:docMk/>
          <pc:sldMk cId="2880030823" sldId="446"/>
        </pc:sldMkLst>
        <pc:spChg chg="mod">
          <ac:chgData name="Massimiliano Bondanini" userId="ffa4cc2a-9928-4aa5-b0a7-17755459fd3c" providerId="ADAL" clId="{A976E851-13AB-44EA-B7EA-F2CC5E392FED}" dt="2026-02-26T21:44:44.724" v="4643" actId="20577"/>
          <ac:spMkLst>
            <pc:docMk/>
            <pc:sldMk cId="2880030823" sldId="446"/>
            <ac:spMk id="3" creationId="{23A5A364-3865-DDAC-CF11-B8D988BBA5B8}"/>
          </ac:spMkLst>
        </pc:spChg>
      </pc:sldChg>
      <pc:sldChg chg="modSp add mod">
        <pc:chgData name="Massimiliano Bondanini" userId="ffa4cc2a-9928-4aa5-b0a7-17755459fd3c" providerId="ADAL" clId="{A976E851-13AB-44EA-B7EA-F2CC5E392FED}" dt="2026-02-26T21:44:48.992" v="4645" actId="20577"/>
        <pc:sldMkLst>
          <pc:docMk/>
          <pc:sldMk cId="2268277437" sldId="447"/>
        </pc:sldMkLst>
        <pc:spChg chg="mod">
          <ac:chgData name="Massimiliano Bondanini" userId="ffa4cc2a-9928-4aa5-b0a7-17755459fd3c" providerId="ADAL" clId="{A976E851-13AB-44EA-B7EA-F2CC5E392FED}" dt="2026-02-26T21:44:48.992" v="4645" actId="20577"/>
          <ac:spMkLst>
            <pc:docMk/>
            <pc:sldMk cId="2268277437" sldId="447"/>
            <ac:spMk id="3" creationId="{DE18D10A-1E9B-B570-ACA0-022535A2C9F4}"/>
          </ac:spMkLst>
        </pc:spChg>
      </pc:sldChg>
      <pc:sldChg chg="addSp delSp modSp add del mod">
        <pc:chgData name="Massimiliano Bondanini" userId="ffa4cc2a-9928-4aa5-b0a7-17755459fd3c" providerId="ADAL" clId="{A976E851-13AB-44EA-B7EA-F2CC5E392FED}" dt="2026-02-26T21:53:14.697" v="4732" actId="47"/>
        <pc:sldMkLst>
          <pc:docMk/>
          <pc:sldMk cId="811144805" sldId="448"/>
        </pc:sldMkLst>
        <pc:spChg chg="del mod">
          <ac:chgData name="Massimiliano Bondanini" userId="ffa4cc2a-9928-4aa5-b0a7-17755459fd3c" providerId="ADAL" clId="{A976E851-13AB-44EA-B7EA-F2CC5E392FED}" dt="2026-02-26T21:52:10.294" v="4724" actId="21"/>
          <ac:spMkLst>
            <pc:docMk/>
            <pc:sldMk cId="811144805" sldId="448"/>
            <ac:spMk id="3" creationId="{E49CE0DF-D31B-51AD-DE10-6B5D341D5FD8}"/>
          </ac:spMkLst>
        </pc:spChg>
        <pc:spChg chg="add del mod">
          <ac:chgData name="Massimiliano Bondanini" userId="ffa4cc2a-9928-4aa5-b0a7-17755459fd3c" providerId="ADAL" clId="{A976E851-13AB-44EA-B7EA-F2CC5E392FED}" dt="2026-02-26T21:52:39.551" v="4728" actId="21"/>
          <ac:spMkLst>
            <pc:docMk/>
            <pc:sldMk cId="811144805" sldId="448"/>
            <ac:spMk id="6" creationId="{35E4D22A-0DFE-4BCA-1EC3-9A48BF546A7C}"/>
          </ac:spMkLst>
        </pc:spChg>
        <pc:spChg chg="add mod">
          <ac:chgData name="Massimiliano Bondanini" userId="ffa4cc2a-9928-4aa5-b0a7-17755459fd3c" providerId="ADAL" clId="{A976E851-13AB-44EA-B7EA-F2CC5E392FED}" dt="2026-02-26T21:52:07.120" v="4723"/>
          <ac:spMkLst>
            <pc:docMk/>
            <pc:sldMk cId="811144805" sldId="448"/>
            <ac:spMk id="7" creationId="{3DA59A7C-CFD8-F590-11A1-435AB7B631D0}"/>
          </ac:spMkLst>
        </pc:spChg>
        <pc:graphicFrameChg chg="add del mod modGraphic">
          <ac:chgData name="Massimiliano Bondanini" userId="ffa4cc2a-9928-4aa5-b0a7-17755459fd3c" providerId="ADAL" clId="{A976E851-13AB-44EA-B7EA-F2CC5E392FED}" dt="2026-02-26T21:51:00.631" v="4719" actId="21"/>
          <ac:graphicFrameMkLst>
            <pc:docMk/>
            <pc:sldMk cId="811144805" sldId="448"/>
            <ac:graphicFrameMk id="5" creationId="{956EE6EA-CCEB-4500-A3D7-92A68FD95A8A}"/>
          </ac:graphicFrameMkLst>
        </pc:graphicFrameChg>
        <pc:graphicFrameChg chg="add mod modGraphic">
          <ac:chgData name="Massimiliano Bondanini" userId="ffa4cc2a-9928-4aa5-b0a7-17755459fd3c" providerId="ADAL" clId="{A976E851-13AB-44EA-B7EA-F2CC5E392FED}" dt="2026-02-26T21:52:46.859" v="4731" actId="1076"/>
          <ac:graphicFrameMkLst>
            <pc:docMk/>
            <pc:sldMk cId="811144805" sldId="448"/>
            <ac:graphicFrameMk id="8" creationId="{F6CE0DD9-FBB7-7665-E614-D44E6B6A06DF}"/>
          </ac:graphicFrameMkLst>
        </pc:graphicFrameChg>
      </pc:sldChg>
      <pc:sldChg chg="addSp delSp modSp add mod">
        <pc:chgData name="Massimiliano Bondanini" userId="ffa4cc2a-9928-4aa5-b0a7-17755459fd3c" providerId="ADAL" clId="{A976E851-13AB-44EA-B7EA-F2CC5E392FED}" dt="2026-02-26T22:00:24.310" v="4815" actId="1076"/>
        <pc:sldMkLst>
          <pc:docMk/>
          <pc:sldMk cId="4004025422" sldId="448"/>
        </pc:sldMkLst>
        <pc:spChg chg="mod">
          <ac:chgData name="Massimiliano Bondanini" userId="ffa4cc2a-9928-4aa5-b0a7-17755459fd3c" providerId="ADAL" clId="{A976E851-13AB-44EA-B7EA-F2CC5E392FED}" dt="2026-02-26T21:56:11.613" v="4761" actId="20577"/>
          <ac:spMkLst>
            <pc:docMk/>
            <pc:sldMk cId="4004025422" sldId="448"/>
            <ac:spMk id="3" creationId="{CC9B1435-FCFF-6593-3F18-DBF3EBB6F8BE}"/>
          </ac:spMkLst>
        </pc:spChg>
        <pc:graphicFrameChg chg="add del mod modGraphic">
          <ac:chgData name="Massimiliano Bondanini" userId="ffa4cc2a-9928-4aa5-b0a7-17755459fd3c" providerId="ADAL" clId="{A976E851-13AB-44EA-B7EA-F2CC5E392FED}" dt="2026-02-26T21:58:09.550" v="4782" actId="21"/>
          <ac:graphicFrameMkLst>
            <pc:docMk/>
            <pc:sldMk cId="4004025422" sldId="448"/>
            <ac:graphicFrameMk id="5" creationId="{5C267BB8-2833-8E65-A3B4-40A3C08D39CF}"/>
          </ac:graphicFrameMkLst>
        </pc:graphicFrameChg>
        <pc:graphicFrameChg chg="add mod modGraphic">
          <ac:chgData name="Massimiliano Bondanini" userId="ffa4cc2a-9928-4aa5-b0a7-17755459fd3c" providerId="ADAL" clId="{A976E851-13AB-44EA-B7EA-F2CC5E392FED}" dt="2026-02-26T22:00:24.310" v="4815" actId="1076"/>
          <ac:graphicFrameMkLst>
            <pc:docMk/>
            <pc:sldMk cId="4004025422" sldId="448"/>
            <ac:graphicFrameMk id="6" creationId="{3865EE16-50DE-B8B9-4D91-5BA05F050752}"/>
          </ac:graphicFrameMkLst>
        </pc:graphicFrameChg>
        <pc:graphicFrameChg chg="add del mod">
          <ac:chgData name="Massimiliano Bondanini" userId="ffa4cc2a-9928-4aa5-b0a7-17755459fd3c" providerId="ADAL" clId="{A976E851-13AB-44EA-B7EA-F2CC5E392FED}" dt="2026-02-26T21:58:26.623" v="4786" actId="21"/>
          <ac:graphicFrameMkLst>
            <pc:docMk/>
            <pc:sldMk cId="4004025422" sldId="448"/>
            <ac:graphicFrameMk id="7" creationId="{5C267BB8-2833-8E65-A3B4-40A3C08D39CF}"/>
          </ac:graphicFrameMkLst>
        </pc:graphicFrameChg>
      </pc:sldChg>
    </pc:docChg>
  </pc:docChgLst>
  <pc:docChgLst>
    <pc:chgData name="Massimiliano Bondanini" userId="ffa4cc2a-9928-4aa5-b0a7-17755459fd3c" providerId="ADAL" clId="{4F049E05-6DDA-4215-B0D9-3388F23A2903}"/>
    <pc:docChg chg="undo custSel addSld delSld modSld sldOrd modNotesMaster">
      <pc:chgData name="Massimiliano Bondanini" userId="ffa4cc2a-9928-4aa5-b0a7-17755459fd3c" providerId="ADAL" clId="{4F049E05-6DDA-4215-B0D9-3388F23A2903}" dt="2026-02-26T12:38:45.495" v="4657" actId="113"/>
      <pc:docMkLst>
        <pc:docMk/>
      </pc:docMkLst>
      <pc:sldChg chg="addSp delSp modSp mod">
        <pc:chgData name="Massimiliano Bondanini" userId="ffa4cc2a-9928-4aa5-b0a7-17755459fd3c" providerId="ADAL" clId="{4F049E05-6DDA-4215-B0D9-3388F23A2903}" dt="2026-02-24T11:39:27.475" v="1700" actId="1076"/>
        <pc:sldMkLst>
          <pc:docMk/>
          <pc:sldMk cId="280374804" sldId="256"/>
        </pc:sldMkLst>
        <pc:spChg chg="add mod">
          <ac:chgData name="Massimiliano Bondanini" userId="ffa4cc2a-9928-4aa5-b0a7-17755459fd3c" providerId="ADAL" clId="{4F049E05-6DDA-4215-B0D9-3388F23A2903}" dt="2026-02-24T11:39:27.475" v="1700" actId="1076"/>
          <ac:spMkLst>
            <pc:docMk/>
            <pc:sldMk cId="280374804" sldId="256"/>
            <ac:spMk id="4" creationId="{B4C6CDFE-8003-662D-4ABA-6F10A04235A4}"/>
          </ac:spMkLst>
        </pc:spChg>
        <pc:spChg chg="mod">
          <ac:chgData name="Massimiliano Bondanini" userId="ffa4cc2a-9928-4aa5-b0a7-17755459fd3c" providerId="ADAL" clId="{4F049E05-6DDA-4215-B0D9-3388F23A2903}" dt="2026-02-24T11:32:44.154" v="1648" actId="6549"/>
          <ac:spMkLst>
            <pc:docMk/>
            <pc:sldMk cId="280374804" sldId="256"/>
            <ac:spMk id="5" creationId="{7EAB67AB-8702-8431-C9EF-99CF6D7DC9D0}"/>
          </ac:spMkLst>
        </pc:spChg>
        <pc:spChg chg="mod">
          <ac:chgData name="Massimiliano Bondanini" userId="ffa4cc2a-9928-4aa5-b0a7-17755459fd3c" providerId="ADAL" clId="{4F049E05-6DDA-4215-B0D9-3388F23A2903}" dt="2026-02-24T11:20:57.184" v="1276" actId="1076"/>
          <ac:spMkLst>
            <pc:docMk/>
            <pc:sldMk cId="280374804" sldId="256"/>
            <ac:spMk id="7" creationId="{656D7E9C-EED2-F1BE-BE99-D049405CD485}"/>
          </ac:spMkLst>
        </pc:spChg>
      </pc:sldChg>
      <pc:sldChg chg="addSp modSp mod">
        <pc:chgData name="Massimiliano Bondanini" userId="ffa4cc2a-9928-4aa5-b0a7-17755459fd3c" providerId="ADAL" clId="{4F049E05-6DDA-4215-B0D9-3388F23A2903}" dt="2026-02-24T11:59:33.628" v="2184" actId="14100"/>
        <pc:sldMkLst>
          <pc:docMk/>
          <pc:sldMk cId="1756773783" sldId="257"/>
        </pc:sldMkLst>
      </pc:sldChg>
      <pc:sldChg chg="addSp delSp modSp mod">
        <pc:chgData name="Massimiliano Bondanini" userId="ffa4cc2a-9928-4aa5-b0a7-17755459fd3c" providerId="ADAL" clId="{4F049E05-6DDA-4215-B0D9-3388F23A2903}" dt="2026-02-24T11:41:13.673" v="1763" actId="1076"/>
        <pc:sldMkLst>
          <pc:docMk/>
          <pc:sldMk cId="352676457" sldId="258"/>
        </pc:sldMkLst>
        <pc:spChg chg="mod">
          <ac:chgData name="Massimiliano Bondanini" userId="ffa4cc2a-9928-4aa5-b0a7-17755459fd3c" providerId="ADAL" clId="{4F049E05-6DDA-4215-B0D9-3388F23A2903}" dt="2026-02-24T11:22:48.335" v="1326" actId="1076"/>
          <ac:spMkLst>
            <pc:docMk/>
            <pc:sldMk cId="352676457" sldId="258"/>
            <ac:spMk id="2" creationId="{8D663BF6-B77F-3664-4AEC-4C94F98B6924}"/>
          </ac:spMkLst>
        </pc:spChg>
        <pc:spChg chg="add mod">
          <ac:chgData name="Massimiliano Bondanini" userId="ffa4cc2a-9928-4aa5-b0a7-17755459fd3c" providerId="ADAL" clId="{4F049E05-6DDA-4215-B0D9-3388F23A2903}" dt="2026-02-24T11:41:13.673" v="1763" actId="1076"/>
          <ac:spMkLst>
            <pc:docMk/>
            <pc:sldMk cId="352676457" sldId="258"/>
            <ac:spMk id="3" creationId="{027C0376-2E07-7527-8C6A-ABB78A244472}"/>
          </ac:spMkLst>
        </pc:spChg>
        <pc:spChg chg="mod">
          <ac:chgData name="Massimiliano Bondanini" userId="ffa4cc2a-9928-4aa5-b0a7-17755459fd3c" providerId="ADAL" clId="{4F049E05-6DDA-4215-B0D9-3388F23A2903}" dt="2026-02-24T11:40:58.563" v="1761" actId="20577"/>
          <ac:spMkLst>
            <pc:docMk/>
            <pc:sldMk cId="352676457" sldId="258"/>
            <ac:spMk id="5" creationId="{C04EA54E-5861-B435-E262-3F82F6465DE3}"/>
          </ac:spMkLst>
        </pc:spChg>
      </pc:sldChg>
      <pc:sldChg chg="addSp modSp mod ord">
        <pc:chgData name="Massimiliano Bondanini" userId="ffa4cc2a-9928-4aa5-b0a7-17755459fd3c" providerId="ADAL" clId="{4F049E05-6DDA-4215-B0D9-3388F23A2903}" dt="2026-02-24T12:00:43.192" v="2190" actId="1076"/>
        <pc:sldMkLst>
          <pc:docMk/>
          <pc:sldMk cId="3802205355" sldId="259"/>
        </pc:sldMkLst>
        <pc:spChg chg="mod">
          <ac:chgData name="Massimiliano Bondanini" userId="ffa4cc2a-9928-4aa5-b0a7-17755459fd3c" providerId="ADAL" clId="{4F049E05-6DDA-4215-B0D9-3388F23A2903}" dt="2026-02-24T11:44:31.446" v="1795" actId="1076"/>
          <ac:spMkLst>
            <pc:docMk/>
            <pc:sldMk cId="3802205355" sldId="259"/>
            <ac:spMk id="2" creationId="{2ED0F045-4FEA-8267-CA8D-3BEA979D2A49}"/>
          </ac:spMkLst>
        </pc:spChg>
        <pc:spChg chg="add mod">
          <ac:chgData name="Massimiliano Bondanini" userId="ffa4cc2a-9928-4aa5-b0a7-17755459fd3c" providerId="ADAL" clId="{4F049E05-6DDA-4215-B0D9-3388F23A2903}" dt="2026-02-24T12:00:43.192" v="2190" actId="1076"/>
          <ac:spMkLst>
            <pc:docMk/>
            <pc:sldMk cId="3802205355" sldId="259"/>
            <ac:spMk id="4" creationId="{6D0BC9E8-67DD-BA27-822D-696528DB1D80}"/>
          </ac:spMkLst>
        </pc:spChg>
        <pc:spChg chg="mod">
          <ac:chgData name="Massimiliano Bondanini" userId="ffa4cc2a-9928-4aa5-b0a7-17755459fd3c" providerId="ADAL" clId="{4F049E05-6DDA-4215-B0D9-3388F23A2903}" dt="2026-02-24T11:44:21.701" v="1793" actId="20577"/>
          <ac:spMkLst>
            <pc:docMk/>
            <pc:sldMk cId="3802205355" sldId="259"/>
            <ac:spMk id="5" creationId="{E491FFBE-39A5-9EDB-D883-922F3CD72D10}"/>
          </ac:spMkLst>
        </pc:spChg>
      </pc:sldChg>
      <pc:sldChg chg="modSp mod ord">
        <pc:chgData name="Massimiliano Bondanini" userId="ffa4cc2a-9928-4aa5-b0a7-17755459fd3c" providerId="ADAL" clId="{4F049E05-6DDA-4215-B0D9-3388F23A2903}" dt="2026-02-24T11:45:30.282" v="1810"/>
        <pc:sldMkLst>
          <pc:docMk/>
          <pc:sldMk cId="3961707897" sldId="260"/>
        </pc:sldMkLst>
        <pc:spChg chg="mod">
          <ac:chgData name="Massimiliano Bondanini" userId="ffa4cc2a-9928-4aa5-b0a7-17755459fd3c" providerId="ADAL" clId="{4F049E05-6DDA-4215-B0D9-3388F23A2903}" dt="2026-02-24T11:44:41.185" v="1796" actId="1076"/>
          <ac:spMkLst>
            <pc:docMk/>
            <pc:sldMk cId="3961707897" sldId="260"/>
            <ac:spMk id="2" creationId="{B83E1AC8-1DD5-4495-E494-48B0B9ACA84E}"/>
          </ac:spMkLst>
        </pc:spChg>
        <pc:spChg chg="mod">
          <ac:chgData name="Massimiliano Bondanini" userId="ffa4cc2a-9928-4aa5-b0a7-17755459fd3c" providerId="ADAL" clId="{4F049E05-6DDA-4215-B0D9-3388F23A2903}" dt="2026-02-24T11:45:19.891" v="1808" actId="20577"/>
          <ac:spMkLst>
            <pc:docMk/>
            <pc:sldMk cId="3961707897" sldId="260"/>
            <ac:spMk id="5" creationId="{6F5A8272-BD7C-4597-1AA2-3A5C19C813B8}"/>
          </ac:spMkLst>
        </pc:spChg>
      </pc:sldChg>
      <pc:sldChg chg="addSp modSp mod ord">
        <pc:chgData name="Massimiliano Bondanini" userId="ffa4cc2a-9928-4aa5-b0a7-17755459fd3c" providerId="ADAL" clId="{4F049E05-6DDA-4215-B0D9-3388F23A2903}" dt="2026-02-24T12:00:25.840" v="2189" actId="20577"/>
        <pc:sldMkLst>
          <pc:docMk/>
          <pc:sldMk cId="3969898306" sldId="261"/>
        </pc:sldMkLst>
        <pc:spChg chg="mod">
          <ac:chgData name="Massimiliano Bondanini" userId="ffa4cc2a-9928-4aa5-b0a7-17755459fd3c" providerId="ADAL" clId="{4F049E05-6DDA-4215-B0D9-3388F23A2903}" dt="2026-02-24T12:00:22.824" v="2188" actId="14100"/>
          <ac:spMkLst>
            <pc:docMk/>
            <pc:sldMk cId="3969898306" sldId="261"/>
            <ac:spMk id="2" creationId="{EBCFFC11-8A75-A104-F7B1-2FBA8B583478}"/>
          </ac:spMkLst>
        </pc:spChg>
        <pc:spChg chg="add mod">
          <ac:chgData name="Massimiliano Bondanini" userId="ffa4cc2a-9928-4aa5-b0a7-17755459fd3c" providerId="ADAL" clId="{4F049E05-6DDA-4215-B0D9-3388F23A2903}" dt="2026-02-24T12:00:16.298" v="2186" actId="1076"/>
          <ac:spMkLst>
            <pc:docMk/>
            <pc:sldMk cId="3969898306" sldId="261"/>
            <ac:spMk id="4" creationId="{C82EF0CD-66A5-D287-4117-426720D715CA}"/>
          </ac:spMkLst>
        </pc:spChg>
        <pc:spChg chg="mod">
          <ac:chgData name="Massimiliano Bondanini" userId="ffa4cc2a-9928-4aa5-b0a7-17755459fd3c" providerId="ADAL" clId="{4F049E05-6DDA-4215-B0D9-3388F23A2903}" dt="2026-02-24T12:00:25.840" v="2189" actId="20577"/>
          <ac:spMkLst>
            <pc:docMk/>
            <pc:sldMk cId="3969898306" sldId="261"/>
            <ac:spMk id="5" creationId="{CC0D02DC-E4C5-8C40-9DE1-36AE00E91222}"/>
          </ac:spMkLst>
        </pc:spChg>
      </pc:sldChg>
      <pc:sldChg chg="modSp mod">
        <pc:chgData name="Massimiliano Bondanini" userId="ffa4cc2a-9928-4aa5-b0a7-17755459fd3c" providerId="ADAL" clId="{4F049E05-6DDA-4215-B0D9-3388F23A2903}" dt="2026-02-24T11:43:03.834" v="1786" actId="113"/>
        <pc:sldMkLst>
          <pc:docMk/>
          <pc:sldMk cId="2586917202" sldId="262"/>
        </pc:sldMkLst>
        <pc:spChg chg="mod">
          <ac:chgData name="Massimiliano Bondanini" userId="ffa4cc2a-9928-4aa5-b0a7-17755459fd3c" providerId="ADAL" clId="{4F049E05-6DDA-4215-B0D9-3388F23A2903}" dt="2026-02-24T11:43:03.834" v="1786" actId="113"/>
          <ac:spMkLst>
            <pc:docMk/>
            <pc:sldMk cId="2586917202" sldId="262"/>
            <ac:spMk id="5" creationId="{04FCA082-D296-4B83-52F8-B81041C33363}"/>
          </ac:spMkLst>
        </pc:spChg>
      </pc:sldChg>
      <pc:sldChg chg="modSp mod">
        <pc:chgData name="Massimiliano Bondanini" userId="ffa4cc2a-9928-4aa5-b0a7-17755459fd3c" providerId="ADAL" clId="{4F049E05-6DDA-4215-B0D9-3388F23A2903}" dt="2026-02-24T11:42:25.653" v="1771" actId="113"/>
        <pc:sldMkLst>
          <pc:docMk/>
          <pc:sldMk cId="2257917913" sldId="263"/>
        </pc:sldMkLst>
        <pc:spChg chg="mod">
          <ac:chgData name="Massimiliano Bondanini" userId="ffa4cc2a-9928-4aa5-b0a7-17755459fd3c" providerId="ADAL" clId="{4F049E05-6DDA-4215-B0D9-3388F23A2903}" dt="2026-02-24T11:42:25.653" v="1771" actId="113"/>
          <ac:spMkLst>
            <pc:docMk/>
            <pc:sldMk cId="2257917913" sldId="263"/>
            <ac:spMk id="5" creationId="{6ACFA65B-789E-E841-234C-890C77EF9284}"/>
          </ac:spMkLst>
        </pc:spChg>
      </pc:sldChg>
      <pc:sldChg chg="modSp mod">
        <pc:chgData name="Massimiliano Bondanini" userId="ffa4cc2a-9928-4aa5-b0a7-17755459fd3c" providerId="ADAL" clId="{4F049E05-6DDA-4215-B0D9-3388F23A2903}" dt="2026-02-24T11:42:44.660" v="1781" actId="113"/>
        <pc:sldMkLst>
          <pc:docMk/>
          <pc:sldMk cId="3932363031" sldId="264"/>
        </pc:sldMkLst>
        <pc:spChg chg="mod">
          <ac:chgData name="Massimiliano Bondanini" userId="ffa4cc2a-9928-4aa5-b0a7-17755459fd3c" providerId="ADAL" clId="{4F049E05-6DDA-4215-B0D9-3388F23A2903}" dt="2026-02-24T11:42:44.660" v="1781" actId="113"/>
          <ac:spMkLst>
            <pc:docMk/>
            <pc:sldMk cId="3932363031" sldId="264"/>
            <ac:spMk id="5" creationId="{BC55ED9A-1451-19DB-45B9-3E8EF150E5B4}"/>
          </ac:spMkLst>
        </pc:spChg>
      </pc:sldChg>
      <pc:sldChg chg="modSp mod">
        <pc:chgData name="Massimiliano Bondanini" userId="ffa4cc2a-9928-4aa5-b0a7-17755459fd3c" providerId="ADAL" clId="{4F049E05-6DDA-4215-B0D9-3388F23A2903}" dt="2026-02-26T10:20:13.051" v="3669" actId="1076"/>
        <pc:sldMkLst>
          <pc:docMk/>
          <pc:sldMk cId="572574278" sldId="269"/>
        </pc:sldMkLst>
        <pc:spChg chg="mod">
          <ac:chgData name="Massimiliano Bondanini" userId="ffa4cc2a-9928-4aa5-b0a7-17755459fd3c" providerId="ADAL" clId="{4F049E05-6DDA-4215-B0D9-3388F23A2903}" dt="2026-02-26T10:20:13.051" v="3669" actId="1076"/>
          <ac:spMkLst>
            <pc:docMk/>
            <pc:sldMk cId="572574278" sldId="269"/>
            <ac:spMk id="2" creationId="{00000000-0000-0000-0000-000000000000}"/>
          </ac:spMkLst>
        </pc:spChg>
        <pc:spChg chg="mod">
          <ac:chgData name="Massimiliano Bondanini" userId="ffa4cc2a-9928-4aa5-b0a7-17755459fd3c" providerId="ADAL" clId="{4F049E05-6DDA-4215-B0D9-3388F23A2903}" dt="2026-02-24T15:58:42.927" v="3446" actId="255"/>
          <ac:spMkLst>
            <pc:docMk/>
            <pc:sldMk cId="572574278" sldId="269"/>
            <ac:spMk id="9" creationId="{00000000-0000-0000-0000-000000000000}"/>
          </ac:spMkLst>
        </pc:spChg>
      </pc:sldChg>
      <pc:sldChg chg="modSp mod ord">
        <pc:chgData name="Massimiliano Bondanini" userId="ffa4cc2a-9928-4aa5-b0a7-17755459fd3c" providerId="ADAL" clId="{4F049E05-6DDA-4215-B0D9-3388F23A2903}" dt="2026-02-24T11:46:19.516" v="1828" actId="20577"/>
        <pc:sldMkLst>
          <pc:docMk/>
          <pc:sldMk cId="1300916738" sldId="271"/>
        </pc:sldMkLst>
        <pc:spChg chg="mod">
          <ac:chgData name="Massimiliano Bondanini" userId="ffa4cc2a-9928-4aa5-b0a7-17755459fd3c" providerId="ADAL" clId="{4F049E05-6DDA-4215-B0D9-3388F23A2903}" dt="2026-02-24T11:46:19.516" v="1828" actId="20577"/>
          <ac:spMkLst>
            <pc:docMk/>
            <pc:sldMk cId="1300916738" sldId="271"/>
            <ac:spMk id="5" creationId="{8BE1A3AD-4B78-F457-3DF3-5BF8E7C521CA}"/>
          </ac:spMkLst>
        </pc:spChg>
      </pc:sldChg>
      <pc:sldChg chg="modSp mod">
        <pc:chgData name="Massimiliano Bondanini" userId="ffa4cc2a-9928-4aa5-b0a7-17755459fd3c" providerId="ADAL" clId="{4F049E05-6DDA-4215-B0D9-3388F23A2903}" dt="2026-02-24T11:47:32.208" v="1842" actId="6549"/>
        <pc:sldMkLst>
          <pc:docMk/>
          <pc:sldMk cId="3482250191" sldId="272"/>
        </pc:sldMkLst>
        <pc:spChg chg="mod">
          <ac:chgData name="Massimiliano Bondanini" userId="ffa4cc2a-9928-4aa5-b0a7-17755459fd3c" providerId="ADAL" clId="{4F049E05-6DDA-4215-B0D9-3388F23A2903}" dt="2026-02-24T11:47:32.208" v="1842" actId="6549"/>
          <ac:spMkLst>
            <pc:docMk/>
            <pc:sldMk cId="3482250191" sldId="272"/>
            <ac:spMk id="5" creationId="{59E244FF-E056-2804-F6DE-56BC4EDBEEE9}"/>
          </ac:spMkLst>
        </pc:spChg>
      </pc:sldChg>
      <pc:sldChg chg="delSp modSp mod">
        <pc:chgData name="Massimiliano Bondanini" userId="ffa4cc2a-9928-4aa5-b0a7-17755459fd3c" providerId="ADAL" clId="{4F049E05-6DDA-4215-B0D9-3388F23A2903}" dt="2026-02-24T13:06:28.725" v="3293" actId="21"/>
        <pc:sldMkLst>
          <pc:docMk/>
          <pc:sldMk cId="1244826069" sldId="274"/>
        </pc:sldMkLst>
      </pc:sldChg>
      <pc:sldChg chg="modSp mod">
        <pc:chgData name="Massimiliano Bondanini" userId="ffa4cc2a-9928-4aa5-b0a7-17755459fd3c" providerId="ADAL" clId="{4F049E05-6DDA-4215-B0D9-3388F23A2903}" dt="2026-02-24T11:47:16.964" v="1841" actId="20577"/>
        <pc:sldMkLst>
          <pc:docMk/>
          <pc:sldMk cId="2445256292" sldId="276"/>
        </pc:sldMkLst>
        <pc:spChg chg="mod">
          <ac:chgData name="Massimiliano Bondanini" userId="ffa4cc2a-9928-4aa5-b0a7-17755459fd3c" providerId="ADAL" clId="{4F049E05-6DDA-4215-B0D9-3388F23A2903}" dt="2026-02-24T11:47:16.964" v="1841" actId="20577"/>
          <ac:spMkLst>
            <pc:docMk/>
            <pc:sldMk cId="2445256292" sldId="276"/>
            <ac:spMk id="5" creationId="{3A3D4E46-6D2C-73C1-B0A1-5701C72C8694}"/>
          </ac:spMkLst>
        </pc:spChg>
      </pc:sldChg>
      <pc:sldChg chg="modSp mod ord">
        <pc:chgData name="Massimiliano Bondanini" userId="ffa4cc2a-9928-4aa5-b0a7-17755459fd3c" providerId="ADAL" clId="{4F049E05-6DDA-4215-B0D9-3388F23A2903}" dt="2026-02-24T11:49:47.555" v="1868" actId="255"/>
        <pc:sldMkLst>
          <pc:docMk/>
          <pc:sldMk cId="4171160144" sldId="279"/>
        </pc:sldMkLst>
        <pc:graphicFrameChg chg="modGraphic">
          <ac:chgData name="Massimiliano Bondanini" userId="ffa4cc2a-9928-4aa5-b0a7-17755459fd3c" providerId="ADAL" clId="{4F049E05-6DDA-4215-B0D9-3388F23A2903}" dt="2026-02-24T11:49:47.555" v="1868" actId="255"/>
          <ac:graphicFrameMkLst>
            <pc:docMk/>
            <pc:sldMk cId="4171160144" sldId="279"/>
            <ac:graphicFrameMk id="4" creationId="{66FE6D39-A917-4D33-9FC4-0CD04A65723F}"/>
          </ac:graphicFrameMkLst>
        </pc:graphicFrameChg>
      </pc:sldChg>
      <pc:sldChg chg="modSp mod">
        <pc:chgData name="Massimiliano Bondanini" userId="ffa4cc2a-9928-4aa5-b0a7-17755459fd3c" providerId="ADAL" clId="{4F049E05-6DDA-4215-B0D9-3388F23A2903}" dt="2026-02-26T12:38:23.832" v="4651" actId="20577"/>
        <pc:sldMkLst>
          <pc:docMk/>
          <pc:sldMk cId="1616655290" sldId="361"/>
        </pc:sldMkLst>
        <pc:spChg chg="mod">
          <ac:chgData name="Massimiliano Bondanini" userId="ffa4cc2a-9928-4aa5-b0a7-17755459fd3c" providerId="ADAL" clId="{4F049E05-6DDA-4215-B0D9-3388F23A2903}" dt="2026-02-26T12:38:23.832" v="4651" actId="20577"/>
          <ac:spMkLst>
            <pc:docMk/>
            <pc:sldMk cId="1616655290" sldId="361"/>
            <ac:spMk id="3" creationId="{0B4D1FF9-E81B-4979-9B02-D62969EC35D3}"/>
          </ac:spMkLst>
        </pc:spChg>
        <pc:graphicFrameChg chg="mod modGraphic">
          <ac:chgData name="Massimiliano Bondanini" userId="ffa4cc2a-9928-4aa5-b0a7-17755459fd3c" providerId="ADAL" clId="{4F049E05-6DDA-4215-B0D9-3388F23A2903}" dt="2026-02-26T10:32:25.778" v="4231" actId="14100"/>
          <ac:graphicFrameMkLst>
            <pc:docMk/>
            <pc:sldMk cId="1616655290" sldId="361"/>
            <ac:graphicFrameMk id="2" creationId="{F73EBC67-AE96-4DF7-8EBA-4E83ADE0E711}"/>
          </ac:graphicFrameMkLst>
        </pc:graphicFrameChg>
      </pc:sldChg>
      <pc:sldChg chg="addSp modSp mod">
        <pc:chgData name="Massimiliano Bondanini" userId="ffa4cc2a-9928-4aa5-b0a7-17755459fd3c" providerId="ADAL" clId="{4F049E05-6DDA-4215-B0D9-3388F23A2903}" dt="2026-02-26T12:34:58.146" v="4517" actId="113"/>
        <pc:sldMkLst>
          <pc:docMk/>
          <pc:sldMk cId="3732966691" sldId="416"/>
        </pc:sldMkLst>
        <pc:spChg chg="mod">
          <ac:chgData name="Massimiliano Bondanini" userId="ffa4cc2a-9928-4aa5-b0a7-17755459fd3c" providerId="ADAL" clId="{4F049E05-6DDA-4215-B0D9-3388F23A2903}" dt="2026-02-26T12:34:58.146" v="4517" actId="113"/>
          <ac:spMkLst>
            <pc:docMk/>
            <pc:sldMk cId="3732966691" sldId="416"/>
            <ac:spMk id="3" creationId="{0B4D1FF9-E81B-4979-9B02-D62969EC35D3}"/>
          </ac:spMkLst>
        </pc:spChg>
        <pc:spChg chg="add mod">
          <ac:chgData name="Massimiliano Bondanini" userId="ffa4cc2a-9928-4aa5-b0a7-17755459fd3c" providerId="ADAL" clId="{4F049E05-6DDA-4215-B0D9-3388F23A2903}" dt="2026-02-24T12:59:00.198" v="3236"/>
          <ac:spMkLst>
            <pc:docMk/>
            <pc:sldMk cId="3732966691" sldId="416"/>
            <ac:spMk id="4" creationId="{A6CAD43E-F6FA-F1FB-04B2-83A787FA6FC0}"/>
          </ac:spMkLst>
        </pc:spChg>
      </pc:sldChg>
      <pc:sldChg chg="addSp delSp modSp mod ord">
        <pc:chgData name="Massimiliano Bondanini" userId="ffa4cc2a-9928-4aa5-b0a7-17755459fd3c" providerId="ADAL" clId="{4F049E05-6DDA-4215-B0D9-3388F23A2903}" dt="2026-02-26T10:20:25.849" v="3672"/>
        <pc:sldMkLst>
          <pc:docMk/>
          <pc:sldMk cId="3254703875" sldId="417"/>
        </pc:sldMkLst>
        <pc:spChg chg="del mod">
          <ac:chgData name="Massimiliano Bondanini" userId="ffa4cc2a-9928-4aa5-b0a7-17755459fd3c" providerId="ADAL" clId="{4F049E05-6DDA-4215-B0D9-3388F23A2903}" dt="2026-02-26T10:20:23.481" v="3671" actId="478"/>
          <ac:spMkLst>
            <pc:docMk/>
            <pc:sldMk cId="3254703875" sldId="417"/>
            <ac:spMk id="2" creationId="{DDAFE7FB-6AA9-D53E-A37D-B708612EA4EF}"/>
          </ac:spMkLst>
        </pc:spChg>
        <pc:spChg chg="add mod">
          <ac:chgData name="Massimiliano Bondanini" userId="ffa4cc2a-9928-4aa5-b0a7-17755459fd3c" providerId="ADAL" clId="{4F049E05-6DDA-4215-B0D9-3388F23A2903}" dt="2026-02-26T10:20:25.849" v="3672"/>
          <ac:spMkLst>
            <pc:docMk/>
            <pc:sldMk cId="3254703875" sldId="417"/>
            <ac:spMk id="4" creationId="{B2F2A054-AF63-EAAC-E740-0D993263C301}"/>
          </ac:spMkLst>
        </pc:spChg>
        <pc:spChg chg="mod">
          <ac:chgData name="Massimiliano Bondanini" userId="ffa4cc2a-9928-4aa5-b0a7-17755459fd3c" providerId="ADAL" clId="{4F049E05-6DDA-4215-B0D9-3388F23A2903}" dt="2026-02-24T15:58:01.454" v="3443" actId="1076"/>
          <ac:spMkLst>
            <pc:docMk/>
            <pc:sldMk cId="3254703875" sldId="417"/>
            <ac:spMk id="9" creationId="{7B0687F7-D46D-3DB8-0CB4-2B2B673C1D18}"/>
          </ac:spMkLst>
        </pc:spChg>
      </pc:sldChg>
      <pc:sldChg chg="modSp mod">
        <pc:chgData name="Massimiliano Bondanini" userId="ffa4cc2a-9928-4aa5-b0a7-17755459fd3c" providerId="ADAL" clId="{4F049E05-6DDA-4215-B0D9-3388F23A2903}" dt="2026-02-24T11:52:02.381" v="1874" actId="207"/>
        <pc:sldMkLst>
          <pc:docMk/>
          <pc:sldMk cId="4240218702" sldId="418"/>
        </pc:sldMkLst>
        <pc:spChg chg="mod">
          <ac:chgData name="Massimiliano Bondanini" userId="ffa4cc2a-9928-4aa5-b0a7-17755459fd3c" providerId="ADAL" clId="{4F049E05-6DDA-4215-B0D9-3388F23A2903}" dt="2026-02-24T11:52:02.381" v="1874" actId="207"/>
          <ac:spMkLst>
            <pc:docMk/>
            <pc:sldMk cId="4240218702" sldId="418"/>
            <ac:spMk id="5" creationId="{9EECF05E-80D2-DCC0-5FAB-04CE4CF44173}"/>
          </ac:spMkLst>
        </pc:spChg>
      </pc:sldChg>
      <pc:sldChg chg="modSp mod">
        <pc:chgData name="Massimiliano Bondanini" userId="ffa4cc2a-9928-4aa5-b0a7-17755459fd3c" providerId="ADAL" clId="{4F049E05-6DDA-4215-B0D9-3388F23A2903}" dt="2026-02-24T11:52:11.193" v="1878" actId="20577"/>
        <pc:sldMkLst>
          <pc:docMk/>
          <pc:sldMk cId="3340222371" sldId="419"/>
        </pc:sldMkLst>
        <pc:spChg chg="mod">
          <ac:chgData name="Massimiliano Bondanini" userId="ffa4cc2a-9928-4aa5-b0a7-17755459fd3c" providerId="ADAL" clId="{4F049E05-6DDA-4215-B0D9-3388F23A2903}" dt="2026-02-24T11:52:11.193" v="1878" actId="20577"/>
          <ac:spMkLst>
            <pc:docMk/>
            <pc:sldMk cId="3340222371" sldId="419"/>
            <ac:spMk id="5" creationId="{7EB3472E-3145-E0BF-3998-4C532895D26B}"/>
          </ac:spMkLst>
        </pc:spChg>
      </pc:sldChg>
      <pc:sldChg chg="modSp mod">
        <pc:chgData name="Massimiliano Bondanini" userId="ffa4cc2a-9928-4aa5-b0a7-17755459fd3c" providerId="ADAL" clId="{4F049E05-6DDA-4215-B0D9-3388F23A2903}" dt="2026-02-24T11:59:07.736" v="2182" actId="114"/>
        <pc:sldMkLst>
          <pc:docMk/>
          <pc:sldMk cId="2839629421" sldId="420"/>
        </pc:sldMkLst>
        <pc:spChg chg="mod">
          <ac:chgData name="Massimiliano Bondanini" userId="ffa4cc2a-9928-4aa5-b0a7-17755459fd3c" providerId="ADAL" clId="{4F049E05-6DDA-4215-B0D9-3388F23A2903}" dt="2026-02-24T11:59:07.736" v="2182" actId="114"/>
          <ac:spMkLst>
            <pc:docMk/>
            <pc:sldMk cId="2839629421" sldId="420"/>
            <ac:spMk id="5" creationId="{4B2DA6B8-84A5-5F7F-D529-42AC4F4414D8}"/>
          </ac:spMkLst>
        </pc:spChg>
      </pc:sldChg>
      <pc:sldChg chg="modSp mod">
        <pc:chgData name="Massimiliano Bondanini" userId="ffa4cc2a-9928-4aa5-b0a7-17755459fd3c" providerId="ADAL" clId="{4F049E05-6DDA-4215-B0D9-3388F23A2903}" dt="2026-02-24T11:52:25.781" v="1887" actId="20577"/>
        <pc:sldMkLst>
          <pc:docMk/>
          <pc:sldMk cId="3983698290" sldId="421"/>
        </pc:sldMkLst>
        <pc:spChg chg="mod">
          <ac:chgData name="Massimiliano Bondanini" userId="ffa4cc2a-9928-4aa5-b0a7-17755459fd3c" providerId="ADAL" clId="{4F049E05-6DDA-4215-B0D9-3388F23A2903}" dt="2026-02-24T11:52:25.781" v="1887" actId="20577"/>
          <ac:spMkLst>
            <pc:docMk/>
            <pc:sldMk cId="3983698290" sldId="421"/>
            <ac:spMk id="5" creationId="{DE601BD3-F9DE-34FA-408A-297B01906A30}"/>
          </ac:spMkLst>
        </pc:spChg>
      </pc:sldChg>
      <pc:sldChg chg="modSp mod">
        <pc:chgData name="Massimiliano Bondanini" userId="ffa4cc2a-9928-4aa5-b0a7-17755459fd3c" providerId="ADAL" clId="{4F049E05-6DDA-4215-B0D9-3388F23A2903}" dt="2026-02-24T11:38:17.435" v="1681" actId="6549"/>
        <pc:sldMkLst>
          <pc:docMk/>
          <pc:sldMk cId="1013913624" sldId="422"/>
        </pc:sldMkLst>
        <pc:spChg chg="mod">
          <ac:chgData name="Massimiliano Bondanini" userId="ffa4cc2a-9928-4aa5-b0a7-17755459fd3c" providerId="ADAL" clId="{4F049E05-6DDA-4215-B0D9-3388F23A2903}" dt="2026-02-24T11:20:59.825" v="1277" actId="1076"/>
          <ac:spMkLst>
            <pc:docMk/>
            <pc:sldMk cId="1013913624" sldId="422"/>
            <ac:spMk id="2" creationId="{6957B09A-47F1-9EEE-B12C-ABEA0F6BC2AA}"/>
          </ac:spMkLst>
        </pc:spChg>
        <pc:spChg chg="mod">
          <ac:chgData name="Massimiliano Bondanini" userId="ffa4cc2a-9928-4aa5-b0a7-17755459fd3c" providerId="ADAL" clId="{4F049E05-6DDA-4215-B0D9-3388F23A2903}" dt="2026-02-24T11:38:17.435" v="1681" actId="6549"/>
          <ac:spMkLst>
            <pc:docMk/>
            <pc:sldMk cId="1013913624" sldId="422"/>
            <ac:spMk id="5" creationId="{10EB6D85-5FD7-2E6D-C30F-5C77EF9220B4}"/>
          </ac:spMkLst>
        </pc:spChg>
      </pc:sldChg>
      <pc:sldChg chg="modSp mod">
        <pc:chgData name="Massimiliano Bondanini" userId="ffa4cc2a-9928-4aa5-b0a7-17755459fd3c" providerId="ADAL" clId="{4F049E05-6DDA-4215-B0D9-3388F23A2903}" dt="2026-02-24T11:26:24.117" v="1465" actId="20577"/>
        <pc:sldMkLst>
          <pc:docMk/>
          <pc:sldMk cId="1142256158" sldId="423"/>
        </pc:sldMkLst>
        <pc:spChg chg="mod">
          <ac:chgData name="Massimiliano Bondanini" userId="ffa4cc2a-9928-4aa5-b0a7-17755459fd3c" providerId="ADAL" clId="{4F049E05-6DDA-4215-B0D9-3388F23A2903}" dt="2026-02-24T11:26:24.117" v="1465" actId="20577"/>
          <ac:spMkLst>
            <pc:docMk/>
            <pc:sldMk cId="1142256158" sldId="423"/>
            <ac:spMk id="5" creationId="{DE5119B2-D745-C169-75AB-D8E86FF3E69A}"/>
          </ac:spMkLst>
        </pc:spChg>
      </pc:sldChg>
      <pc:sldChg chg="modSp add mod">
        <pc:chgData name="Massimiliano Bondanini" userId="ffa4cc2a-9928-4aa5-b0a7-17755459fd3c" providerId="ADAL" clId="{4F049E05-6DDA-4215-B0D9-3388F23A2903}" dt="2026-02-24T11:20:54.219" v="1275" actId="1076"/>
        <pc:sldMkLst>
          <pc:docMk/>
          <pc:sldMk cId="3979872675" sldId="424"/>
        </pc:sldMkLst>
        <pc:spChg chg="mod">
          <ac:chgData name="Massimiliano Bondanini" userId="ffa4cc2a-9928-4aa5-b0a7-17755459fd3c" providerId="ADAL" clId="{4F049E05-6DDA-4215-B0D9-3388F23A2903}" dt="2026-02-24T10:59:53.609" v="755" actId="1076"/>
          <ac:spMkLst>
            <pc:docMk/>
            <pc:sldMk cId="3979872675" sldId="424"/>
            <ac:spMk id="5" creationId="{5CE2DB43-DA25-9619-7125-ACDBC1031097}"/>
          </ac:spMkLst>
        </pc:spChg>
        <pc:spChg chg="mod">
          <ac:chgData name="Massimiliano Bondanini" userId="ffa4cc2a-9928-4aa5-b0a7-17755459fd3c" providerId="ADAL" clId="{4F049E05-6DDA-4215-B0D9-3388F23A2903}" dt="2026-02-24T11:20:54.219" v="1275" actId="1076"/>
          <ac:spMkLst>
            <pc:docMk/>
            <pc:sldMk cId="3979872675" sldId="424"/>
            <ac:spMk id="7" creationId="{58B9B28C-6016-4137-A55D-AB052883FC29}"/>
          </ac:spMkLst>
        </pc:spChg>
      </pc:sldChg>
      <pc:sldChg chg="add ord">
        <pc:chgData name="Massimiliano Bondanini" userId="ffa4cc2a-9928-4aa5-b0a7-17755459fd3c" providerId="ADAL" clId="{4F049E05-6DDA-4215-B0D9-3388F23A2903}" dt="2026-02-24T11:31:50.744" v="1641"/>
        <pc:sldMkLst>
          <pc:docMk/>
          <pc:sldMk cId="245665336" sldId="426"/>
        </pc:sldMkLst>
      </pc:sldChg>
      <pc:sldChg chg="modSp add mod">
        <pc:chgData name="Massimiliano Bondanini" userId="ffa4cc2a-9928-4aa5-b0a7-17755459fd3c" providerId="ADAL" clId="{4F049E05-6DDA-4215-B0D9-3388F23A2903}" dt="2026-02-26T10:07:40.871" v="3656" actId="1076"/>
        <pc:sldMkLst>
          <pc:docMk/>
          <pc:sldMk cId="2326261015" sldId="427"/>
        </pc:sldMkLst>
        <pc:spChg chg="mod">
          <ac:chgData name="Massimiliano Bondanini" userId="ffa4cc2a-9928-4aa5-b0a7-17755459fd3c" providerId="ADAL" clId="{4F049E05-6DDA-4215-B0D9-3388F23A2903}" dt="2026-02-26T10:07:40.871" v="3656" actId="1076"/>
          <ac:spMkLst>
            <pc:docMk/>
            <pc:sldMk cId="2326261015" sldId="427"/>
            <ac:spMk id="9" creationId="{B50E5B1B-9285-C166-B069-D83A738EB384}"/>
          </ac:spMkLst>
        </pc:spChg>
      </pc:sldChg>
      <pc:sldChg chg="addSp delSp modSp add mod">
        <pc:chgData name="Massimiliano Bondanini" userId="ffa4cc2a-9928-4aa5-b0a7-17755459fd3c" providerId="ADAL" clId="{4F049E05-6DDA-4215-B0D9-3388F23A2903}" dt="2026-02-26T10:21:33.680" v="3676"/>
        <pc:sldMkLst>
          <pc:docMk/>
          <pc:sldMk cId="3178737000" sldId="428"/>
        </pc:sldMkLst>
        <pc:spChg chg="del mod">
          <ac:chgData name="Massimiliano Bondanini" userId="ffa4cc2a-9928-4aa5-b0a7-17755459fd3c" providerId="ADAL" clId="{4F049E05-6DDA-4215-B0D9-3388F23A2903}" dt="2026-02-26T10:21:16.314" v="3674" actId="478"/>
          <ac:spMkLst>
            <pc:docMk/>
            <pc:sldMk cId="3178737000" sldId="428"/>
            <ac:spMk id="2" creationId="{657D16B5-82F1-CB24-CDC1-6D96FE25D502}"/>
          </ac:spMkLst>
        </pc:spChg>
        <pc:spChg chg="add del mod">
          <ac:chgData name="Massimiliano Bondanini" userId="ffa4cc2a-9928-4aa5-b0a7-17755459fd3c" providerId="ADAL" clId="{4F049E05-6DDA-4215-B0D9-3388F23A2903}" dt="2026-02-26T10:21:23.095" v="3675" actId="478"/>
          <ac:spMkLst>
            <pc:docMk/>
            <pc:sldMk cId="3178737000" sldId="428"/>
            <ac:spMk id="5" creationId="{0030045E-791A-71F3-F543-9C1821F1C487}"/>
          </ac:spMkLst>
        </pc:spChg>
        <pc:spChg chg="add mod">
          <ac:chgData name="Massimiliano Bondanini" userId="ffa4cc2a-9928-4aa5-b0a7-17755459fd3c" providerId="ADAL" clId="{4F049E05-6DDA-4215-B0D9-3388F23A2903}" dt="2026-02-26T10:21:33.680" v="3676"/>
          <ac:spMkLst>
            <pc:docMk/>
            <pc:sldMk cId="3178737000" sldId="428"/>
            <ac:spMk id="6" creationId="{AD0604F3-3A1B-CCD2-1646-0177E7745881}"/>
          </ac:spMkLst>
        </pc:spChg>
        <pc:spChg chg="mod">
          <ac:chgData name="Massimiliano Bondanini" userId="ffa4cc2a-9928-4aa5-b0a7-17755459fd3c" providerId="ADAL" clId="{4F049E05-6DDA-4215-B0D9-3388F23A2903}" dt="2026-02-24T11:58:49.745" v="2181" actId="20577"/>
          <ac:spMkLst>
            <pc:docMk/>
            <pc:sldMk cId="3178737000" sldId="428"/>
            <ac:spMk id="9" creationId="{636F2E74-4A65-C0D9-0628-C496548C2C7D}"/>
          </ac:spMkLst>
        </pc:spChg>
      </pc:sldChg>
      <pc:sldChg chg="addSp delSp modSp add mod">
        <pc:chgData name="Massimiliano Bondanini" userId="ffa4cc2a-9928-4aa5-b0a7-17755459fd3c" providerId="ADAL" clId="{4F049E05-6DDA-4215-B0D9-3388F23A2903}" dt="2026-02-24T12:22:47.980" v="2507" actId="20577"/>
        <pc:sldMkLst>
          <pc:docMk/>
          <pc:sldMk cId="1351176913" sldId="429"/>
        </pc:sldMkLst>
        <pc:spChg chg="add mod">
          <ac:chgData name="Massimiliano Bondanini" userId="ffa4cc2a-9928-4aa5-b0a7-17755459fd3c" providerId="ADAL" clId="{4F049E05-6DDA-4215-B0D9-3388F23A2903}" dt="2026-02-24T12:22:23.523" v="2478" actId="5793"/>
          <ac:spMkLst>
            <pc:docMk/>
            <pc:sldMk cId="1351176913" sldId="429"/>
            <ac:spMk id="9" creationId="{D713403D-A3B4-6554-01B2-26B6893E7655}"/>
          </ac:spMkLst>
        </pc:spChg>
        <pc:spChg chg="add mod">
          <ac:chgData name="Massimiliano Bondanini" userId="ffa4cc2a-9928-4aa5-b0a7-17755459fd3c" providerId="ADAL" clId="{4F049E05-6DDA-4215-B0D9-3388F23A2903}" dt="2026-02-24T12:19:50.889" v="2269" actId="1076"/>
          <ac:spMkLst>
            <pc:docMk/>
            <pc:sldMk cId="1351176913" sldId="429"/>
            <ac:spMk id="10" creationId="{A11515C2-1933-05E4-C20F-DCBDB8CC7463}"/>
          </ac:spMkLst>
        </pc:spChg>
        <pc:spChg chg="add mod">
          <ac:chgData name="Massimiliano Bondanini" userId="ffa4cc2a-9928-4aa5-b0a7-17755459fd3c" providerId="ADAL" clId="{4F049E05-6DDA-4215-B0D9-3388F23A2903}" dt="2026-02-24T12:21:07.912" v="2378" actId="1076"/>
          <ac:spMkLst>
            <pc:docMk/>
            <pc:sldMk cId="1351176913" sldId="429"/>
            <ac:spMk id="14" creationId="{15E93A32-0858-7410-231B-B5990581DAF6}"/>
          </ac:spMkLst>
        </pc:spChg>
        <pc:spChg chg="add mod">
          <ac:chgData name="Massimiliano Bondanini" userId="ffa4cc2a-9928-4aa5-b0a7-17755459fd3c" providerId="ADAL" clId="{4F049E05-6DDA-4215-B0D9-3388F23A2903}" dt="2026-02-24T12:21:10.663" v="2379" actId="1076"/>
          <ac:spMkLst>
            <pc:docMk/>
            <pc:sldMk cId="1351176913" sldId="429"/>
            <ac:spMk id="15" creationId="{AB9A0A30-8D40-7710-721D-2B3E249B0C76}"/>
          </ac:spMkLst>
        </pc:spChg>
        <pc:spChg chg="add mod">
          <ac:chgData name="Massimiliano Bondanini" userId="ffa4cc2a-9928-4aa5-b0a7-17755459fd3c" providerId="ADAL" clId="{4F049E05-6DDA-4215-B0D9-3388F23A2903}" dt="2026-02-24T12:22:11.818" v="2474" actId="20577"/>
          <ac:spMkLst>
            <pc:docMk/>
            <pc:sldMk cId="1351176913" sldId="429"/>
            <ac:spMk id="16" creationId="{DF8E20BE-844E-1F10-B147-0215178D69E1}"/>
          </ac:spMkLst>
        </pc:spChg>
        <pc:spChg chg="add mod">
          <ac:chgData name="Massimiliano Bondanini" userId="ffa4cc2a-9928-4aa5-b0a7-17755459fd3c" providerId="ADAL" clId="{4F049E05-6DDA-4215-B0D9-3388F23A2903}" dt="2026-02-24T12:22:20.967" v="2476" actId="1076"/>
          <ac:spMkLst>
            <pc:docMk/>
            <pc:sldMk cId="1351176913" sldId="429"/>
            <ac:spMk id="17" creationId="{5E43E2CC-BC8F-E2BF-8C4C-7AEE682DE45E}"/>
          </ac:spMkLst>
        </pc:spChg>
        <pc:spChg chg="add mod">
          <ac:chgData name="Massimiliano Bondanini" userId="ffa4cc2a-9928-4aa5-b0a7-17755459fd3c" providerId="ADAL" clId="{4F049E05-6DDA-4215-B0D9-3388F23A2903}" dt="2026-02-24T12:22:47.980" v="2507" actId="20577"/>
          <ac:spMkLst>
            <pc:docMk/>
            <pc:sldMk cId="1351176913" sldId="429"/>
            <ac:spMk id="18" creationId="{CB865BF5-871A-4E15-2EBF-8353EF76C3E0}"/>
          </ac:spMkLst>
        </pc:spChg>
      </pc:sldChg>
      <pc:sldChg chg="modSp add mod">
        <pc:chgData name="Massimiliano Bondanini" userId="ffa4cc2a-9928-4aa5-b0a7-17755459fd3c" providerId="ADAL" clId="{4F049E05-6DDA-4215-B0D9-3388F23A2903}" dt="2026-02-24T12:26:49.239" v="2855" actId="255"/>
        <pc:sldMkLst>
          <pc:docMk/>
          <pc:sldMk cId="3886301392" sldId="430"/>
        </pc:sldMkLst>
        <pc:spChg chg="mod">
          <ac:chgData name="Massimiliano Bondanini" userId="ffa4cc2a-9928-4aa5-b0a7-17755459fd3c" providerId="ADAL" clId="{4F049E05-6DDA-4215-B0D9-3388F23A2903}" dt="2026-02-24T12:26:49.239" v="2855" actId="255"/>
          <ac:spMkLst>
            <pc:docMk/>
            <pc:sldMk cId="3886301392" sldId="430"/>
            <ac:spMk id="5" creationId="{6855ACE1-8C5F-3096-C8AF-33726A6B62E9}"/>
          </ac:spMkLst>
        </pc:spChg>
      </pc:sldChg>
      <pc:sldChg chg="delSp modSp add mod">
        <pc:chgData name="Massimiliano Bondanini" userId="ffa4cc2a-9928-4aa5-b0a7-17755459fd3c" providerId="ADAL" clId="{4F049E05-6DDA-4215-B0D9-3388F23A2903}" dt="2026-02-24T12:29:01.675" v="3024" actId="20577"/>
        <pc:sldMkLst>
          <pc:docMk/>
          <pc:sldMk cId="2846062103" sldId="431"/>
        </pc:sldMkLst>
        <pc:spChg chg="mod">
          <ac:chgData name="Massimiliano Bondanini" userId="ffa4cc2a-9928-4aa5-b0a7-17755459fd3c" providerId="ADAL" clId="{4F049E05-6DDA-4215-B0D9-3388F23A2903}" dt="2026-02-24T12:29:01.675" v="3024" actId="20577"/>
          <ac:spMkLst>
            <pc:docMk/>
            <pc:sldMk cId="2846062103" sldId="431"/>
            <ac:spMk id="5" creationId="{8BBA50F5-11C3-DC41-7D09-93026DF1E678}"/>
          </ac:spMkLst>
        </pc:spChg>
      </pc:sldChg>
      <pc:sldChg chg="modSp add mod">
        <pc:chgData name="Massimiliano Bondanini" userId="ffa4cc2a-9928-4aa5-b0a7-17755459fd3c" providerId="ADAL" clId="{4F049E05-6DDA-4215-B0D9-3388F23A2903}" dt="2026-02-24T12:58:53.992" v="3235" actId="1076"/>
        <pc:sldMkLst>
          <pc:docMk/>
          <pc:sldMk cId="3540930997" sldId="432"/>
        </pc:sldMkLst>
        <pc:spChg chg="mod">
          <ac:chgData name="Massimiliano Bondanini" userId="ffa4cc2a-9928-4aa5-b0a7-17755459fd3c" providerId="ADAL" clId="{4F049E05-6DDA-4215-B0D9-3388F23A2903}" dt="2026-02-24T12:58:53.992" v="3235" actId="1076"/>
          <ac:spMkLst>
            <pc:docMk/>
            <pc:sldMk cId="3540930997" sldId="432"/>
            <ac:spMk id="2" creationId="{4E2C6F47-11E3-A6C8-7D45-C582D6733878}"/>
          </ac:spMkLst>
        </pc:spChg>
        <pc:spChg chg="mod">
          <ac:chgData name="Massimiliano Bondanini" userId="ffa4cc2a-9928-4aa5-b0a7-17755459fd3c" providerId="ADAL" clId="{4F049E05-6DDA-4215-B0D9-3388F23A2903}" dt="2026-02-24T12:32:27.051" v="3206" actId="255"/>
          <ac:spMkLst>
            <pc:docMk/>
            <pc:sldMk cId="3540930997" sldId="432"/>
            <ac:spMk id="5" creationId="{7EDB0874-6815-ACAE-6B32-C392D1D07039}"/>
          </ac:spMkLst>
        </pc:spChg>
      </pc:sldChg>
      <pc:sldChg chg="modSp add mod">
        <pc:chgData name="Massimiliano Bondanini" userId="ffa4cc2a-9928-4aa5-b0a7-17755459fd3c" providerId="ADAL" clId="{4F049E05-6DDA-4215-B0D9-3388F23A2903}" dt="2026-02-24T13:09:07.481" v="3355" actId="5793"/>
        <pc:sldMkLst>
          <pc:docMk/>
          <pc:sldMk cId="2533190011" sldId="433"/>
        </pc:sldMkLst>
        <pc:spChg chg="mod">
          <ac:chgData name="Massimiliano Bondanini" userId="ffa4cc2a-9928-4aa5-b0a7-17755459fd3c" providerId="ADAL" clId="{4F049E05-6DDA-4215-B0D9-3388F23A2903}" dt="2026-02-24T13:09:07.481" v="3355" actId="5793"/>
          <ac:spMkLst>
            <pc:docMk/>
            <pc:sldMk cId="2533190011" sldId="433"/>
            <ac:spMk id="5" creationId="{9061E8E5-1CE6-553B-0244-BA6A020F1C69}"/>
          </ac:spMkLst>
        </pc:spChg>
      </pc:sldChg>
      <pc:sldChg chg="addSp delSp modSp add mod">
        <pc:chgData name="Massimiliano Bondanini" userId="ffa4cc2a-9928-4aa5-b0a7-17755459fd3c" providerId="ADAL" clId="{4F049E05-6DDA-4215-B0D9-3388F23A2903}" dt="2026-02-26T10:22:07.495" v="3679"/>
        <pc:sldMkLst>
          <pc:docMk/>
          <pc:sldMk cId="2831745064" sldId="434"/>
        </pc:sldMkLst>
        <pc:spChg chg="del">
          <ac:chgData name="Massimiliano Bondanini" userId="ffa4cc2a-9928-4aa5-b0a7-17755459fd3c" providerId="ADAL" clId="{4F049E05-6DDA-4215-B0D9-3388F23A2903}" dt="2026-02-26T10:22:02.425" v="3677" actId="478"/>
          <ac:spMkLst>
            <pc:docMk/>
            <pc:sldMk cId="2831745064" sldId="434"/>
            <ac:spMk id="2" creationId="{0918ABE6-AAB3-449D-84FA-2712FDBE170D}"/>
          </ac:spMkLst>
        </pc:spChg>
        <pc:spChg chg="add del mod">
          <ac:chgData name="Massimiliano Bondanini" userId="ffa4cc2a-9928-4aa5-b0a7-17755459fd3c" providerId="ADAL" clId="{4F049E05-6DDA-4215-B0D9-3388F23A2903}" dt="2026-02-26T10:22:05.443" v="3678" actId="478"/>
          <ac:spMkLst>
            <pc:docMk/>
            <pc:sldMk cId="2831745064" sldId="434"/>
            <ac:spMk id="5" creationId="{7445A7A4-976C-BBC8-BFE2-7B8D4697DC11}"/>
          </ac:spMkLst>
        </pc:spChg>
        <pc:spChg chg="add mod">
          <ac:chgData name="Massimiliano Bondanini" userId="ffa4cc2a-9928-4aa5-b0a7-17755459fd3c" providerId="ADAL" clId="{4F049E05-6DDA-4215-B0D9-3388F23A2903}" dt="2026-02-26T10:22:07.495" v="3679"/>
          <ac:spMkLst>
            <pc:docMk/>
            <pc:sldMk cId="2831745064" sldId="434"/>
            <ac:spMk id="6" creationId="{B08E3F89-A1F2-83EE-84C2-FAF1C4E9EEA3}"/>
          </ac:spMkLst>
        </pc:spChg>
        <pc:spChg chg="mod">
          <ac:chgData name="Massimiliano Bondanini" userId="ffa4cc2a-9928-4aa5-b0a7-17755459fd3c" providerId="ADAL" clId="{4F049E05-6DDA-4215-B0D9-3388F23A2903}" dt="2026-02-26T10:08:04.071" v="3660" actId="20577"/>
          <ac:spMkLst>
            <pc:docMk/>
            <pc:sldMk cId="2831745064" sldId="434"/>
            <ac:spMk id="9" creationId="{238E6EB4-E3F3-E791-E7D4-8D9A5827892E}"/>
          </ac:spMkLst>
        </pc:spChg>
      </pc:sldChg>
      <pc:sldChg chg="modSp add mod">
        <pc:chgData name="Massimiliano Bondanini" userId="ffa4cc2a-9928-4aa5-b0a7-17755459fd3c" providerId="ADAL" clId="{4F049E05-6DDA-4215-B0D9-3388F23A2903}" dt="2026-02-26T12:38:45.495" v="4657" actId="113"/>
        <pc:sldMkLst>
          <pc:docMk/>
          <pc:sldMk cId="428788424" sldId="435"/>
        </pc:sldMkLst>
        <pc:spChg chg="mod">
          <ac:chgData name="Massimiliano Bondanini" userId="ffa4cc2a-9928-4aa5-b0a7-17755459fd3c" providerId="ADAL" clId="{4F049E05-6DDA-4215-B0D9-3388F23A2903}" dt="2026-02-26T12:38:45.495" v="4657" actId="113"/>
          <ac:spMkLst>
            <pc:docMk/>
            <pc:sldMk cId="428788424" sldId="435"/>
            <ac:spMk id="3" creationId="{DCB8C305-FFE1-BD11-E676-0D92B54CBF69}"/>
          </ac:spMkLst>
        </pc:spChg>
      </pc:sldChg>
      <pc:sldChg chg="modSp mod">
        <pc:chgData name="Massimiliano Bondanini" userId="ffa4cc2a-9928-4aa5-b0a7-17755459fd3c" providerId="ADAL" clId="{4F049E05-6DDA-4215-B0D9-3388F23A2903}" dt="2026-02-26T12:37:04.131" v="4647" actId="255"/>
        <pc:sldMkLst>
          <pc:docMk/>
          <pc:sldMk cId="1626649842" sldId="437"/>
        </pc:sldMkLst>
        <pc:spChg chg="mod">
          <ac:chgData name="Massimiliano Bondanini" userId="ffa4cc2a-9928-4aa5-b0a7-17755459fd3c" providerId="ADAL" clId="{4F049E05-6DDA-4215-B0D9-3388F23A2903}" dt="2026-02-26T12:37:04.131" v="4647" actId="255"/>
          <ac:spMkLst>
            <pc:docMk/>
            <pc:sldMk cId="1626649842" sldId="437"/>
            <ac:spMk id="3" creationId="{F57FAC40-5742-800B-A607-2BDE16B5637F}"/>
          </ac:spMkLst>
        </pc:spChg>
      </pc:sldChg>
      <pc:sldChg chg="add">
        <pc:chgData name="Massimiliano Bondanini" userId="ffa4cc2a-9928-4aa5-b0a7-17755459fd3c" providerId="ADAL" clId="{4F049E05-6DDA-4215-B0D9-3388F23A2903}" dt="2026-02-26T10:32:49.344" v="4236" actId="2890"/>
        <pc:sldMkLst>
          <pc:docMk/>
          <pc:sldMk cId="189311885" sldId="43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05830BE8-5546-4963-BBA5-2626AEEB3F1B}" type="datetimeFigureOut">
              <a:rPr lang="en-US" smtClean="0"/>
              <a:t>2/26/2026</a:t>
            </a:fld>
            <a:endParaRPr lang="en-US"/>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75A19B6-9407-4161-8E84-156DA168BD72}" type="slidenum">
              <a:rPr lang="en-US" smtClean="0"/>
              <a:t>‹N›</a:t>
            </a:fld>
            <a:endParaRPr lang="en-US"/>
          </a:p>
        </p:txBody>
      </p:sp>
    </p:spTree>
    <p:extLst>
      <p:ext uri="{BB962C8B-B14F-4D97-AF65-F5344CB8AC3E}">
        <p14:creationId xmlns:p14="http://schemas.microsoft.com/office/powerpoint/2010/main" val="36484974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txBody>
          <a:bodyPr/>
          <a:lstStyle/>
          <a:p>
            <a:endParaRPr lang="en-US"/>
          </a:p>
        </p:txBody>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5"/>
          </p:nvPr>
        </p:nvSpPr>
        <p:spPr/>
        <p:txBody>
          <a:bodyPr/>
          <a:lstStyle/>
          <a:p>
            <a:fld id="{175A19B6-9407-4161-8E84-156DA168BD72}" type="slidenum">
              <a:rPr lang="en-US" smtClean="0"/>
              <a:t>4</a:t>
            </a:fld>
            <a:endParaRPr lang="en-US"/>
          </a:p>
        </p:txBody>
      </p:sp>
    </p:spTree>
    <p:extLst>
      <p:ext uri="{BB962C8B-B14F-4D97-AF65-F5344CB8AC3E}">
        <p14:creationId xmlns:p14="http://schemas.microsoft.com/office/powerpoint/2010/main" val="2103330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3A86BC-EB79-671E-6F4C-0B2B4AB2C2C4}"/>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US"/>
          </a:p>
        </p:txBody>
      </p:sp>
      <p:sp>
        <p:nvSpPr>
          <p:cNvPr id="3" name="Sottotitolo 2">
            <a:extLst>
              <a:ext uri="{FF2B5EF4-FFF2-40B4-BE49-F238E27FC236}">
                <a16:creationId xmlns:a16="http://schemas.microsoft.com/office/drawing/2014/main" id="{47DFE453-60A0-52E3-37BF-21C1C594BE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Segnaposto data 3">
            <a:extLst>
              <a:ext uri="{FF2B5EF4-FFF2-40B4-BE49-F238E27FC236}">
                <a16:creationId xmlns:a16="http://schemas.microsoft.com/office/drawing/2014/main" id="{3F8DD1EE-B59D-E73C-BB1C-FA706E10768B}"/>
              </a:ext>
            </a:extLst>
          </p:cNvPr>
          <p:cNvSpPr>
            <a:spLocks noGrp="1"/>
          </p:cNvSpPr>
          <p:nvPr>
            <p:ph type="dt" sz="half" idx="10"/>
          </p:nvPr>
        </p:nvSpPr>
        <p:spPr/>
        <p:txBody>
          <a:bodyPr/>
          <a:lstStyle/>
          <a:p>
            <a:fld id="{DCA5C7B0-2676-43E0-A8D4-D9AE067E8808}" type="datetime1">
              <a:rPr lang="en-US" smtClean="0"/>
              <a:t>2/26/2026</a:t>
            </a:fld>
            <a:endParaRPr lang="en-US"/>
          </a:p>
        </p:txBody>
      </p:sp>
      <p:sp>
        <p:nvSpPr>
          <p:cNvPr id="5" name="Segnaposto piè di pagina 4">
            <a:extLst>
              <a:ext uri="{FF2B5EF4-FFF2-40B4-BE49-F238E27FC236}">
                <a16:creationId xmlns:a16="http://schemas.microsoft.com/office/drawing/2014/main" id="{E1496DA2-01A5-14F4-C29C-0C7AC2C2104C}"/>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ECC7525D-6636-DE19-903F-CDCE6BF76997}"/>
              </a:ext>
            </a:extLst>
          </p:cNvPr>
          <p:cNvSpPr>
            <a:spLocks noGrp="1"/>
          </p:cNvSpPr>
          <p:nvPr>
            <p:ph type="sldNum" sz="quarter" idx="12"/>
          </p:nvPr>
        </p:nvSpPr>
        <p:spPr/>
        <p:txBody>
          <a:bodyPr/>
          <a:lstStyle/>
          <a:p>
            <a:fld id="{DB990EB4-BA01-4249-BD17-C174945101B6}" type="slidenum">
              <a:rPr lang="en-US" smtClean="0"/>
              <a:t>‹N›</a:t>
            </a:fld>
            <a:endParaRPr lang="en-US"/>
          </a:p>
        </p:txBody>
      </p:sp>
    </p:spTree>
    <p:extLst>
      <p:ext uri="{BB962C8B-B14F-4D97-AF65-F5344CB8AC3E}">
        <p14:creationId xmlns:p14="http://schemas.microsoft.com/office/powerpoint/2010/main" val="1398997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22CE9C-D825-0E40-C081-2770916C4E2D}"/>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64C4DB0F-90B1-ACF5-5BF9-3302E4D4062B}"/>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69E8320C-69CD-741E-D6BD-BE27CD037185}"/>
              </a:ext>
            </a:extLst>
          </p:cNvPr>
          <p:cNvSpPr>
            <a:spLocks noGrp="1"/>
          </p:cNvSpPr>
          <p:nvPr>
            <p:ph type="dt" sz="half" idx="10"/>
          </p:nvPr>
        </p:nvSpPr>
        <p:spPr/>
        <p:txBody>
          <a:bodyPr/>
          <a:lstStyle/>
          <a:p>
            <a:fld id="{7F63A4C5-AEA2-41CA-92E2-9E179CC53D3E}" type="datetime1">
              <a:rPr lang="en-US" smtClean="0"/>
              <a:t>2/26/2026</a:t>
            </a:fld>
            <a:endParaRPr lang="en-US"/>
          </a:p>
        </p:txBody>
      </p:sp>
      <p:sp>
        <p:nvSpPr>
          <p:cNvPr id="5" name="Segnaposto piè di pagina 4">
            <a:extLst>
              <a:ext uri="{FF2B5EF4-FFF2-40B4-BE49-F238E27FC236}">
                <a16:creationId xmlns:a16="http://schemas.microsoft.com/office/drawing/2014/main" id="{6D48BEC8-9890-F46A-53D7-092DC2A5CBDE}"/>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054534F0-6559-79FB-6BF1-41220BA851E8}"/>
              </a:ext>
            </a:extLst>
          </p:cNvPr>
          <p:cNvSpPr>
            <a:spLocks noGrp="1"/>
          </p:cNvSpPr>
          <p:nvPr>
            <p:ph type="sldNum" sz="quarter" idx="12"/>
          </p:nvPr>
        </p:nvSpPr>
        <p:spPr/>
        <p:txBody>
          <a:bodyPr/>
          <a:lstStyle/>
          <a:p>
            <a:fld id="{DB990EB4-BA01-4249-BD17-C174945101B6}" type="slidenum">
              <a:rPr lang="en-US" smtClean="0"/>
              <a:t>‹N›</a:t>
            </a:fld>
            <a:endParaRPr lang="en-US"/>
          </a:p>
        </p:txBody>
      </p:sp>
    </p:spTree>
    <p:extLst>
      <p:ext uri="{BB962C8B-B14F-4D97-AF65-F5344CB8AC3E}">
        <p14:creationId xmlns:p14="http://schemas.microsoft.com/office/powerpoint/2010/main" val="1312778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F2F0F7-034A-A71D-6C73-70339387B55C}"/>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F1EF042A-E363-0C2A-B6FD-BABEE82F12B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41CAA473-37B4-9034-762F-25FAD21BAB53}"/>
              </a:ext>
            </a:extLst>
          </p:cNvPr>
          <p:cNvSpPr>
            <a:spLocks noGrp="1"/>
          </p:cNvSpPr>
          <p:nvPr>
            <p:ph type="dt" sz="half" idx="10"/>
          </p:nvPr>
        </p:nvSpPr>
        <p:spPr/>
        <p:txBody>
          <a:bodyPr/>
          <a:lstStyle/>
          <a:p>
            <a:fld id="{B408BB12-F9FF-4D65-97DA-9194BEE80607}" type="datetime1">
              <a:rPr lang="en-US" smtClean="0"/>
              <a:t>2/26/2026</a:t>
            </a:fld>
            <a:endParaRPr lang="en-US"/>
          </a:p>
        </p:txBody>
      </p:sp>
      <p:sp>
        <p:nvSpPr>
          <p:cNvPr id="5" name="Segnaposto piè di pagina 4">
            <a:extLst>
              <a:ext uri="{FF2B5EF4-FFF2-40B4-BE49-F238E27FC236}">
                <a16:creationId xmlns:a16="http://schemas.microsoft.com/office/drawing/2014/main" id="{58196EF7-D7C0-8C95-B1D8-A0B3B83F7C7A}"/>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469110E3-F008-4E6D-18EF-A2AC02A27057}"/>
              </a:ext>
            </a:extLst>
          </p:cNvPr>
          <p:cNvSpPr>
            <a:spLocks noGrp="1"/>
          </p:cNvSpPr>
          <p:nvPr>
            <p:ph type="sldNum" sz="quarter" idx="12"/>
          </p:nvPr>
        </p:nvSpPr>
        <p:spPr/>
        <p:txBody>
          <a:bodyPr/>
          <a:lstStyle/>
          <a:p>
            <a:fld id="{DB990EB4-BA01-4249-BD17-C174945101B6}" type="slidenum">
              <a:rPr lang="en-US" smtClean="0"/>
              <a:t>‹N›</a:t>
            </a:fld>
            <a:endParaRPr lang="en-US"/>
          </a:p>
        </p:txBody>
      </p:sp>
    </p:spTree>
    <p:extLst>
      <p:ext uri="{BB962C8B-B14F-4D97-AF65-F5344CB8AC3E}">
        <p14:creationId xmlns:p14="http://schemas.microsoft.com/office/powerpoint/2010/main" val="2778681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C75D3D-E134-0C66-87EB-459C91E81D6F}"/>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B67E0398-F4B7-0E64-A997-3D8B78AE6E4A}"/>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516EBE19-1243-B6E1-F640-0F7F4BD31D84}"/>
              </a:ext>
            </a:extLst>
          </p:cNvPr>
          <p:cNvSpPr>
            <a:spLocks noGrp="1"/>
          </p:cNvSpPr>
          <p:nvPr>
            <p:ph type="dt" sz="half" idx="10"/>
          </p:nvPr>
        </p:nvSpPr>
        <p:spPr/>
        <p:txBody>
          <a:bodyPr/>
          <a:lstStyle/>
          <a:p>
            <a:fld id="{6117E604-01FA-484D-B0A0-E2A10C1FBA05}" type="datetime1">
              <a:rPr lang="en-US" smtClean="0"/>
              <a:t>2/26/2026</a:t>
            </a:fld>
            <a:endParaRPr lang="en-US"/>
          </a:p>
        </p:txBody>
      </p:sp>
      <p:sp>
        <p:nvSpPr>
          <p:cNvPr id="5" name="Segnaposto piè di pagina 4">
            <a:extLst>
              <a:ext uri="{FF2B5EF4-FFF2-40B4-BE49-F238E27FC236}">
                <a16:creationId xmlns:a16="http://schemas.microsoft.com/office/drawing/2014/main" id="{724FE74C-664D-2DA0-1757-FE1477C3FDE8}"/>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D8784479-A13F-48C8-1E98-7EEFD386DB58}"/>
              </a:ext>
            </a:extLst>
          </p:cNvPr>
          <p:cNvSpPr>
            <a:spLocks noGrp="1"/>
          </p:cNvSpPr>
          <p:nvPr>
            <p:ph type="sldNum" sz="quarter" idx="12"/>
          </p:nvPr>
        </p:nvSpPr>
        <p:spPr/>
        <p:txBody>
          <a:bodyPr/>
          <a:lstStyle/>
          <a:p>
            <a:fld id="{DB990EB4-BA01-4249-BD17-C174945101B6}" type="slidenum">
              <a:rPr lang="en-US" smtClean="0"/>
              <a:t>‹N›</a:t>
            </a:fld>
            <a:endParaRPr lang="en-US"/>
          </a:p>
        </p:txBody>
      </p:sp>
    </p:spTree>
    <p:extLst>
      <p:ext uri="{BB962C8B-B14F-4D97-AF65-F5344CB8AC3E}">
        <p14:creationId xmlns:p14="http://schemas.microsoft.com/office/powerpoint/2010/main" val="4012322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A2A1C4-6533-7C41-BC5E-4735EC1D5AA0}"/>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EF9C1976-0B08-AAAA-5EF5-BD5EDA98854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8FFA372F-BCC1-B0C3-13CD-7080AEAD356D}"/>
              </a:ext>
            </a:extLst>
          </p:cNvPr>
          <p:cNvSpPr>
            <a:spLocks noGrp="1"/>
          </p:cNvSpPr>
          <p:nvPr>
            <p:ph type="dt" sz="half" idx="10"/>
          </p:nvPr>
        </p:nvSpPr>
        <p:spPr/>
        <p:txBody>
          <a:bodyPr/>
          <a:lstStyle/>
          <a:p>
            <a:fld id="{8F71CCCF-43C6-43B0-A76D-BCBAE744A2AC}" type="datetime1">
              <a:rPr lang="en-US" smtClean="0"/>
              <a:t>2/26/2026</a:t>
            </a:fld>
            <a:endParaRPr lang="en-US"/>
          </a:p>
        </p:txBody>
      </p:sp>
      <p:sp>
        <p:nvSpPr>
          <p:cNvPr id="5" name="Segnaposto piè di pagina 4">
            <a:extLst>
              <a:ext uri="{FF2B5EF4-FFF2-40B4-BE49-F238E27FC236}">
                <a16:creationId xmlns:a16="http://schemas.microsoft.com/office/drawing/2014/main" id="{BB06B0AC-F154-E5CB-81CB-DCB3B30FB2A0}"/>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965078BE-9278-39F3-A1B2-D1589CA30637}"/>
              </a:ext>
            </a:extLst>
          </p:cNvPr>
          <p:cNvSpPr>
            <a:spLocks noGrp="1"/>
          </p:cNvSpPr>
          <p:nvPr>
            <p:ph type="sldNum" sz="quarter" idx="12"/>
          </p:nvPr>
        </p:nvSpPr>
        <p:spPr/>
        <p:txBody>
          <a:bodyPr/>
          <a:lstStyle/>
          <a:p>
            <a:fld id="{DB990EB4-BA01-4249-BD17-C174945101B6}" type="slidenum">
              <a:rPr lang="en-US" smtClean="0"/>
              <a:t>‹N›</a:t>
            </a:fld>
            <a:endParaRPr lang="en-US"/>
          </a:p>
        </p:txBody>
      </p:sp>
    </p:spTree>
    <p:extLst>
      <p:ext uri="{BB962C8B-B14F-4D97-AF65-F5344CB8AC3E}">
        <p14:creationId xmlns:p14="http://schemas.microsoft.com/office/powerpoint/2010/main" val="3942250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616767-090B-2D27-8C39-67F7E54295F5}"/>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8C4560D4-BFFF-6EE8-1C77-9E6E4D52C521}"/>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a:extLst>
              <a:ext uri="{FF2B5EF4-FFF2-40B4-BE49-F238E27FC236}">
                <a16:creationId xmlns:a16="http://schemas.microsoft.com/office/drawing/2014/main" id="{4FA2DDD9-DC7C-BF3A-DE33-C0CAAF9ED505}"/>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a:extLst>
              <a:ext uri="{FF2B5EF4-FFF2-40B4-BE49-F238E27FC236}">
                <a16:creationId xmlns:a16="http://schemas.microsoft.com/office/drawing/2014/main" id="{2100C655-C8C2-51CC-6247-BA7D5705595B}"/>
              </a:ext>
            </a:extLst>
          </p:cNvPr>
          <p:cNvSpPr>
            <a:spLocks noGrp="1"/>
          </p:cNvSpPr>
          <p:nvPr>
            <p:ph type="dt" sz="half" idx="10"/>
          </p:nvPr>
        </p:nvSpPr>
        <p:spPr/>
        <p:txBody>
          <a:bodyPr/>
          <a:lstStyle/>
          <a:p>
            <a:fld id="{91EF4CD7-1FA2-4AB7-910F-DC1AF50FE507}" type="datetime1">
              <a:rPr lang="en-US" smtClean="0"/>
              <a:t>2/26/2026</a:t>
            </a:fld>
            <a:endParaRPr lang="en-US"/>
          </a:p>
        </p:txBody>
      </p:sp>
      <p:sp>
        <p:nvSpPr>
          <p:cNvPr id="6" name="Segnaposto piè di pagina 5">
            <a:extLst>
              <a:ext uri="{FF2B5EF4-FFF2-40B4-BE49-F238E27FC236}">
                <a16:creationId xmlns:a16="http://schemas.microsoft.com/office/drawing/2014/main" id="{C1B68951-9754-359E-6854-CE71F51F3AB0}"/>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E75EFD1E-7B1E-D3F0-A096-0C5F092752B9}"/>
              </a:ext>
            </a:extLst>
          </p:cNvPr>
          <p:cNvSpPr>
            <a:spLocks noGrp="1"/>
          </p:cNvSpPr>
          <p:nvPr>
            <p:ph type="sldNum" sz="quarter" idx="12"/>
          </p:nvPr>
        </p:nvSpPr>
        <p:spPr/>
        <p:txBody>
          <a:bodyPr/>
          <a:lstStyle/>
          <a:p>
            <a:fld id="{DB990EB4-BA01-4249-BD17-C174945101B6}" type="slidenum">
              <a:rPr lang="en-US" smtClean="0"/>
              <a:t>‹N›</a:t>
            </a:fld>
            <a:endParaRPr lang="en-US"/>
          </a:p>
        </p:txBody>
      </p:sp>
    </p:spTree>
    <p:extLst>
      <p:ext uri="{BB962C8B-B14F-4D97-AF65-F5344CB8AC3E}">
        <p14:creationId xmlns:p14="http://schemas.microsoft.com/office/powerpoint/2010/main" val="2479897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D53B9BE-E454-CA80-C802-08A5759F66E0}"/>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36F9FD42-AA97-F34F-2CD9-C35DD6B9B9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D34522DE-EEA5-EBC5-4D29-47D28409F276}"/>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a:extLst>
              <a:ext uri="{FF2B5EF4-FFF2-40B4-BE49-F238E27FC236}">
                <a16:creationId xmlns:a16="http://schemas.microsoft.com/office/drawing/2014/main" id="{F0F755F2-78CD-7242-D3D2-27D04315CC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E5EAD8A5-50A1-AC96-A98F-BD2446E090BF}"/>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a:extLst>
              <a:ext uri="{FF2B5EF4-FFF2-40B4-BE49-F238E27FC236}">
                <a16:creationId xmlns:a16="http://schemas.microsoft.com/office/drawing/2014/main" id="{6F4C1563-C9BF-DD4A-3E8A-587E762BF573}"/>
              </a:ext>
            </a:extLst>
          </p:cNvPr>
          <p:cNvSpPr>
            <a:spLocks noGrp="1"/>
          </p:cNvSpPr>
          <p:nvPr>
            <p:ph type="dt" sz="half" idx="10"/>
          </p:nvPr>
        </p:nvSpPr>
        <p:spPr/>
        <p:txBody>
          <a:bodyPr/>
          <a:lstStyle/>
          <a:p>
            <a:fld id="{22A1FB90-6A49-441B-AC12-11F356A5791F}" type="datetime1">
              <a:rPr lang="en-US" smtClean="0"/>
              <a:t>2/26/2026</a:t>
            </a:fld>
            <a:endParaRPr lang="en-US"/>
          </a:p>
        </p:txBody>
      </p:sp>
      <p:sp>
        <p:nvSpPr>
          <p:cNvPr id="8" name="Segnaposto piè di pagina 7">
            <a:extLst>
              <a:ext uri="{FF2B5EF4-FFF2-40B4-BE49-F238E27FC236}">
                <a16:creationId xmlns:a16="http://schemas.microsoft.com/office/drawing/2014/main" id="{43E38B43-63E1-CBC5-39C3-E9B84C16A9EA}"/>
              </a:ext>
            </a:extLst>
          </p:cNvPr>
          <p:cNvSpPr>
            <a:spLocks noGrp="1"/>
          </p:cNvSpPr>
          <p:nvPr>
            <p:ph type="ftr" sz="quarter" idx="11"/>
          </p:nvPr>
        </p:nvSpPr>
        <p:spPr/>
        <p:txBody>
          <a:bodyPr/>
          <a:lstStyle/>
          <a:p>
            <a:endParaRPr lang="en-US"/>
          </a:p>
        </p:txBody>
      </p:sp>
      <p:sp>
        <p:nvSpPr>
          <p:cNvPr id="9" name="Segnaposto numero diapositiva 8">
            <a:extLst>
              <a:ext uri="{FF2B5EF4-FFF2-40B4-BE49-F238E27FC236}">
                <a16:creationId xmlns:a16="http://schemas.microsoft.com/office/drawing/2014/main" id="{5529825F-F2EE-7BE7-779B-12B8F2F27E32}"/>
              </a:ext>
            </a:extLst>
          </p:cNvPr>
          <p:cNvSpPr>
            <a:spLocks noGrp="1"/>
          </p:cNvSpPr>
          <p:nvPr>
            <p:ph type="sldNum" sz="quarter" idx="12"/>
          </p:nvPr>
        </p:nvSpPr>
        <p:spPr/>
        <p:txBody>
          <a:bodyPr/>
          <a:lstStyle/>
          <a:p>
            <a:fld id="{DB990EB4-BA01-4249-BD17-C174945101B6}" type="slidenum">
              <a:rPr lang="en-US" smtClean="0"/>
              <a:t>‹N›</a:t>
            </a:fld>
            <a:endParaRPr lang="en-US"/>
          </a:p>
        </p:txBody>
      </p:sp>
    </p:spTree>
    <p:extLst>
      <p:ext uri="{BB962C8B-B14F-4D97-AF65-F5344CB8AC3E}">
        <p14:creationId xmlns:p14="http://schemas.microsoft.com/office/powerpoint/2010/main" val="5008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9B00E-1C1F-F2E9-A1D1-2331D162C4F9}"/>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data 2">
            <a:extLst>
              <a:ext uri="{FF2B5EF4-FFF2-40B4-BE49-F238E27FC236}">
                <a16:creationId xmlns:a16="http://schemas.microsoft.com/office/drawing/2014/main" id="{DB0A2454-B11A-AEE6-1555-EB7F7C078ED7}"/>
              </a:ext>
            </a:extLst>
          </p:cNvPr>
          <p:cNvSpPr>
            <a:spLocks noGrp="1"/>
          </p:cNvSpPr>
          <p:nvPr>
            <p:ph type="dt" sz="half" idx="10"/>
          </p:nvPr>
        </p:nvSpPr>
        <p:spPr/>
        <p:txBody>
          <a:bodyPr/>
          <a:lstStyle/>
          <a:p>
            <a:fld id="{A56AEF9C-E14A-4E93-B596-B0239BA40FB5}" type="datetime1">
              <a:rPr lang="en-US" smtClean="0"/>
              <a:t>2/26/2026</a:t>
            </a:fld>
            <a:endParaRPr lang="en-US"/>
          </a:p>
        </p:txBody>
      </p:sp>
      <p:sp>
        <p:nvSpPr>
          <p:cNvPr id="4" name="Segnaposto piè di pagina 3">
            <a:extLst>
              <a:ext uri="{FF2B5EF4-FFF2-40B4-BE49-F238E27FC236}">
                <a16:creationId xmlns:a16="http://schemas.microsoft.com/office/drawing/2014/main" id="{C936F806-E463-58C5-F6BB-16B3BE916AED}"/>
              </a:ext>
            </a:extLst>
          </p:cNvPr>
          <p:cNvSpPr>
            <a:spLocks noGrp="1"/>
          </p:cNvSpPr>
          <p:nvPr>
            <p:ph type="ftr" sz="quarter" idx="11"/>
          </p:nvPr>
        </p:nvSpPr>
        <p:spPr/>
        <p:txBody>
          <a:bodyPr/>
          <a:lstStyle/>
          <a:p>
            <a:endParaRPr lang="en-US"/>
          </a:p>
        </p:txBody>
      </p:sp>
      <p:sp>
        <p:nvSpPr>
          <p:cNvPr id="5" name="Segnaposto numero diapositiva 4">
            <a:extLst>
              <a:ext uri="{FF2B5EF4-FFF2-40B4-BE49-F238E27FC236}">
                <a16:creationId xmlns:a16="http://schemas.microsoft.com/office/drawing/2014/main" id="{9D4E9DD5-E4F9-B24D-FCFA-DC59633352B3}"/>
              </a:ext>
            </a:extLst>
          </p:cNvPr>
          <p:cNvSpPr>
            <a:spLocks noGrp="1"/>
          </p:cNvSpPr>
          <p:nvPr>
            <p:ph type="sldNum" sz="quarter" idx="12"/>
          </p:nvPr>
        </p:nvSpPr>
        <p:spPr/>
        <p:txBody>
          <a:bodyPr/>
          <a:lstStyle/>
          <a:p>
            <a:fld id="{DB990EB4-BA01-4249-BD17-C174945101B6}" type="slidenum">
              <a:rPr lang="en-US" smtClean="0"/>
              <a:t>‹N›</a:t>
            </a:fld>
            <a:endParaRPr lang="en-US"/>
          </a:p>
        </p:txBody>
      </p:sp>
    </p:spTree>
    <p:extLst>
      <p:ext uri="{BB962C8B-B14F-4D97-AF65-F5344CB8AC3E}">
        <p14:creationId xmlns:p14="http://schemas.microsoft.com/office/powerpoint/2010/main" val="2057934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0895957-4F42-7587-E563-FB3094F8DBBD}"/>
              </a:ext>
            </a:extLst>
          </p:cNvPr>
          <p:cNvSpPr>
            <a:spLocks noGrp="1"/>
          </p:cNvSpPr>
          <p:nvPr>
            <p:ph type="dt" sz="half" idx="10"/>
          </p:nvPr>
        </p:nvSpPr>
        <p:spPr/>
        <p:txBody>
          <a:bodyPr/>
          <a:lstStyle/>
          <a:p>
            <a:fld id="{9EE6F795-85CD-484F-AE44-E8CDE69770F5}" type="datetime1">
              <a:rPr lang="en-US" smtClean="0"/>
              <a:t>2/26/2026</a:t>
            </a:fld>
            <a:endParaRPr lang="en-US"/>
          </a:p>
        </p:txBody>
      </p:sp>
      <p:sp>
        <p:nvSpPr>
          <p:cNvPr id="3" name="Segnaposto piè di pagina 2">
            <a:extLst>
              <a:ext uri="{FF2B5EF4-FFF2-40B4-BE49-F238E27FC236}">
                <a16:creationId xmlns:a16="http://schemas.microsoft.com/office/drawing/2014/main" id="{788EB5D3-8D18-75EE-C03B-505CCB9E7733}"/>
              </a:ext>
            </a:extLst>
          </p:cNvPr>
          <p:cNvSpPr>
            <a:spLocks noGrp="1"/>
          </p:cNvSpPr>
          <p:nvPr>
            <p:ph type="ftr" sz="quarter" idx="11"/>
          </p:nvPr>
        </p:nvSpPr>
        <p:spPr/>
        <p:txBody>
          <a:bodyPr/>
          <a:lstStyle/>
          <a:p>
            <a:endParaRPr lang="en-US"/>
          </a:p>
        </p:txBody>
      </p:sp>
      <p:sp>
        <p:nvSpPr>
          <p:cNvPr id="4" name="Segnaposto numero diapositiva 3">
            <a:extLst>
              <a:ext uri="{FF2B5EF4-FFF2-40B4-BE49-F238E27FC236}">
                <a16:creationId xmlns:a16="http://schemas.microsoft.com/office/drawing/2014/main" id="{F9CD29DA-A476-C370-FE34-29D65A8F78AC}"/>
              </a:ext>
            </a:extLst>
          </p:cNvPr>
          <p:cNvSpPr>
            <a:spLocks noGrp="1"/>
          </p:cNvSpPr>
          <p:nvPr>
            <p:ph type="sldNum" sz="quarter" idx="12"/>
          </p:nvPr>
        </p:nvSpPr>
        <p:spPr/>
        <p:txBody>
          <a:bodyPr/>
          <a:lstStyle/>
          <a:p>
            <a:fld id="{DB990EB4-BA01-4249-BD17-C174945101B6}" type="slidenum">
              <a:rPr lang="en-US" smtClean="0"/>
              <a:t>‹N›</a:t>
            </a:fld>
            <a:endParaRPr lang="en-US"/>
          </a:p>
        </p:txBody>
      </p:sp>
    </p:spTree>
    <p:extLst>
      <p:ext uri="{BB962C8B-B14F-4D97-AF65-F5344CB8AC3E}">
        <p14:creationId xmlns:p14="http://schemas.microsoft.com/office/powerpoint/2010/main" val="884977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000AF54-43FD-55DE-1D96-83AC078689D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B7B495E6-0E06-4D16-1A9F-2D5FAB3F52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a:extLst>
              <a:ext uri="{FF2B5EF4-FFF2-40B4-BE49-F238E27FC236}">
                <a16:creationId xmlns:a16="http://schemas.microsoft.com/office/drawing/2014/main" id="{9EFF2577-6E3C-2929-85E6-B52CF518D4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DBD54B29-9B39-8FB9-384D-E4CA1E410EEB}"/>
              </a:ext>
            </a:extLst>
          </p:cNvPr>
          <p:cNvSpPr>
            <a:spLocks noGrp="1"/>
          </p:cNvSpPr>
          <p:nvPr>
            <p:ph type="dt" sz="half" idx="10"/>
          </p:nvPr>
        </p:nvSpPr>
        <p:spPr/>
        <p:txBody>
          <a:bodyPr/>
          <a:lstStyle/>
          <a:p>
            <a:fld id="{A0CDB8B9-4518-410E-AC2B-D4D7E9B87B44}" type="datetime1">
              <a:rPr lang="en-US" smtClean="0"/>
              <a:t>2/26/2026</a:t>
            </a:fld>
            <a:endParaRPr lang="en-US"/>
          </a:p>
        </p:txBody>
      </p:sp>
      <p:sp>
        <p:nvSpPr>
          <p:cNvPr id="6" name="Segnaposto piè di pagina 5">
            <a:extLst>
              <a:ext uri="{FF2B5EF4-FFF2-40B4-BE49-F238E27FC236}">
                <a16:creationId xmlns:a16="http://schemas.microsoft.com/office/drawing/2014/main" id="{9985B18C-813E-42D8-E20C-33FF96E69578}"/>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FEE89C16-5DFE-7F0C-C3BA-CC5FA8747985}"/>
              </a:ext>
            </a:extLst>
          </p:cNvPr>
          <p:cNvSpPr>
            <a:spLocks noGrp="1"/>
          </p:cNvSpPr>
          <p:nvPr>
            <p:ph type="sldNum" sz="quarter" idx="12"/>
          </p:nvPr>
        </p:nvSpPr>
        <p:spPr/>
        <p:txBody>
          <a:bodyPr/>
          <a:lstStyle/>
          <a:p>
            <a:fld id="{DB990EB4-BA01-4249-BD17-C174945101B6}" type="slidenum">
              <a:rPr lang="en-US" smtClean="0"/>
              <a:t>‹N›</a:t>
            </a:fld>
            <a:endParaRPr lang="en-US"/>
          </a:p>
        </p:txBody>
      </p:sp>
    </p:spTree>
    <p:extLst>
      <p:ext uri="{BB962C8B-B14F-4D97-AF65-F5344CB8AC3E}">
        <p14:creationId xmlns:p14="http://schemas.microsoft.com/office/powerpoint/2010/main" val="2273083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FDEFDD-17DA-2821-4600-9E37593A0C8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immagine 2">
            <a:extLst>
              <a:ext uri="{FF2B5EF4-FFF2-40B4-BE49-F238E27FC236}">
                <a16:creationId xmlns:a16="http://schemas.microsoft.com/office/drawing/2014/main" id="{DA45455E-66B5-1629-7666-5A93BACD2B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a:extLst>
              <a:ext uri="{FF2B5EF4-FFF2-40B4-BE49-F238E27FC236}">
                <a16:creationId xmlns:a16="http://schemas.microsoft.com/office/drawing/2014/main" id="{D889710E-891E-4ED8-750F-D22FD7A3CD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6E04556A-6B4D-5401-E2D2-C13B89E18194}"/>
              </a:ext>
            </a:extLst>
          </p:cNvPr>
          <p:cNvSpPr>
            <a:spLocks noGrp="1"/>
          </p:cNvSpPr>
          <p:nvPr>
            <p:ph type="dt" sz="half" idx="10"/>
          </p:nvPr>
        </p:nvSpPr>
        <p:spPr/>
        <p:txBody>
          <a:bodyPr/>
          <a:lstStyle/>
          <a:p>
            <a:fld id="{5321EEEC-562E-40F2-BF14-B5D0C7E97B1F}" type="datetime1">
              <a:rPr lang="en-US" smtClean="0"/>
              <a:t>2/26/2026</a:t>
            </a:fld>
            <a:endParaRPr lang="en-US"/>
          </a:p>
        </p:txBody>
      </p:sp>
      <p:sp>
        <p:nvSpPr>
          <p:cNvPr id="6" name="Segnaposto piè di pagina 5">
            <a:extLst>
              <a:ext uri="{FF2B5EF4-FFF2-40B4-BE49-F238E27FC236}">
                <a16:creationId xmlns:a16="http://schemas.microsoft.com/office/drawing/2014/main" id="{CB785DB3-FDB8-6A0A-DB20-575A4ACF0C8D}"/>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62ADD3E3-92C8-A38A-A9F7-060A8C234715}"/>
              </a:ext>
            </a:extLst>
          </p:cNvPr>
          <p:cNvSpPr>
            <a:spLocks noGrp="1"/>
          </p:cNvSpPr>
          <p:nvPr>
            <p:ph type="sldNum" sz="quarter" idx="12"/>
          </p:nvPr>
        </p:nvSpPr>
        <p:spPr/>
        <p:txBody>
          <a:bodyPr/>
          <a:lstStyle/>
          <a:p>
            <a:fld id="{DB990EB4-BA01-4249-BD17-C174945101B6}" type="slidenum">
              <a:rPr lang="en-US" smtClean="0"/>
              <a:t>‹N›</a:t>
            </a:fld>
            <a:endParaRPr lang="en-US"/>
          </a:p>
        </p:txBody>
      </p:sp>
    </p:spTree>
    <p:extLst>
      <p:ext uri="{BB962C8B-B14F-4D97-AF65-F5344CB8AC3E}">
        <p14:creationId xmlns:p14="http://schemas.microsoft.com/office/powerpoint/2010/main" val="13007668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7C667793-9704-4A88-C14F-1F7089E83F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C440EA66-4EF9-32E9-4A2D-6CEC29A855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E823FAC6-D0B6-6DD4-3762-460758C1D2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E41AD80-2445-455E-AD83-A0625DB85644}" type="datetime1">
              <a:rPr lang="en-US" smtClean="0"/>
              <a:t>2/26/2026</a:t>
            </a:fld>
            <a:endParaRPr lang="en-US"/>
          </a:p>
        </p:txBody>
      </p:sp>
      <p:sp>
        <p:nvSpPr>
          <p:cNvPr id="5" name="Segnaposto piè di pagina 4">
            <a:extLst>
              <a:ext uri="{FF2B5EF4-FFF2-40B4-BE49-F238E27FC236}">
                <a16:creationId xmlns:a16="http://schemas.microsoft.com/office/drawing/2014/main" id="{A9D5C8FA-515A-8262-E49F-47EEC85C48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egnaposto numero diapositiva 5">
            <a:extLst>
              <a:ext uri="{FF2B5EF4-FFF2-40B4-BE49-F238E27FC236}">
                <a16:creationId xmlns:a16="http://schemas.microsoft.com/office/drawing/2014/main" id="{210F9537-56FC-C335-E241-52C2E67338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B990EB4-BA01-4249-BD17-C174945101B6}" type="slidenum">
              <a:rPr lang="en-US" smtClean="0"/>
              <a:t>‹N›</a:t>
            </a:fld>
            <a:endParaRPr lang="en-US"/>
          </a:p>
        </p:txBody>
      </p:sp>
    </p:spTree>
    <p:extLst>
      <p:ext uri="{BB962C8B-B14F-4D97-AF65-F5344CB8AC3E}">
        <p14:creationId xmlns:p14="http://schemas.microsoft.com/office/powerpoint/2010/main" val="8963957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DDE94340"/><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DDE94340"/><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DDE94340"/><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DDE94340"/><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DDE94340"/><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hyperlink" Target="mailto:progettoprocurement@un-industria.it" TargetMode="External"/><Relationship Id="rId2" Type="http://schemas.openxmlformats.org/officeDocument/2006/relationships/hyperlink" Target="https://www.un-industria.it/menu/associazione/sezioni-di-categoria/" TargetMode="External"/><Relationship Id="rId1" Type="http://schemas.openxmlformats.org/officeDocument/2006/relationships/slideLayout" Target="../slideLayouts/slideLayout1.xml"/><Relationship Id="rId5" Type="http://schemas.openxmlformats.org/officeDocument/2006/relationships/image" Target="../media/image1.DDE94340"/><Relationship Id="rId4" Type="http://schemas.openxmlformats.org/officeDocument/2006/relationships/hyperlink" Target="mailto:stazioniappaltanti@un-industria.it" TargetMode="External"/></Relationships>
</file>

<file path=ppt/slides/_rels/slide51.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DDE94340"/><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A901BA-ED8E-294C-EDBD-81D80E68CA53}"/>
            </a:ext>
          </a:extLst>
        </p:cNvPr>
        <p:cNvGrpSpPr/>
        <p:nvPr/>
      </p:nvGrpSpPr>
      <p:grpSpPr>
        <a:xfrm>
          <a:off x="0" y="0"/>
          <a:ext cx="0" cy="0"/>
          <a:chOff x="0" y="0"/>
          <a:chExt cx="0" cy="0"/>
        </a:xfrm>
      </p:grpSpPr>
      <p:sp>
        <p:nvSpPr>
          <p:cNvPr id="7" name="Rettangolo 6">
            <a:extLst>
              <a:ext uri="{FF2B5EF4-FFF2-40B4-BE49-F238E27FC236}">
                <a16:creationId xmlns:a16="http://schemas.microsoft.com/office/drawing/2014/main" id="{7B5BF7D6-4F65-7B77-D1F9-E0EE8CC6F8AB}"/>
              </a:ext>
            </a:extLst>
          </p:cNvPr>
          <p:cNvSpPr/>
          <p:nvPr/>
        </p:nvSpPr>
        <p:spPr>
          <a:xfrm>
            <a:off x="1524000" y="815720"/>
            <a:ext cx="9036592" cy="1631216"/>
          </a:xfrm>
          <a:prstGeom prst="rect">
            <a:avLst/>
          </a:prstGeom>
        </p:spPr>
        <p:txBody>
          <a:bodyPr wrap="square">
            <a:spAutoFit/>
          </a:bodyPr>
          <a:lstStyle/>
          <a:p>
            <a:pPr lvl="0" algn="ctr"/>
            <a:endParaRPr lang="it-IT" sz="3200" b="1" dirty="0">
              <a:solidFill>
                <a:srgbClr val="002060"/>
              </a:solidFill>
            </a:endParaRPr>
          </a:p>
          <a:p>
            <a:pPr lvl="0" algn="ctr"/>
            <a:endParaRPr lang="it-IT" sz="3200" b="1" dirty="0">
              <a:solidFill>
                <a:srgbClr val="002060"/>
              </a:solidFill>
            </a:endParaRPr>
          </a:p>
          <a:p>
            <a:pPr lvl="0" algn="ctr"/>
            <a:endParaRPr lang="it-IT" sz="3600" b="1" dirty="0">
              <a:solidFill>
                <a:srgbClr val="002060"/>
              </a:solidFill>
            </a:endParaRPr>
          </a:p>
        </p:txBody>
      </p:sp>
      <p:sp>
        <p:nvSpPr>
          <p:cNvPr id="9" name="Rettangolo 8">
            <a:extLst>
              <a:ext uri="{FF2B5EF4-FFF2-40B4-BE49-F238E27FC236}">
                <a16:creationId xmlns:a16="http://schemas.microsoft.com/office/drawing/2014/main" id="{7B0687F7-D46D-3DB8-0CB4-2B2B673C1D18}"/>
              </a:ext>
            </a:extLst>
          </p:cNvPr>
          <p:cNvSpPr/>
          <p:nvPr/>
        </p:nvSpPr>
        <p:spPr>
          <a:xfrm>
            <a:off x="1739468" y="1524785"/>
            <a:ext cx="8713064" cy="4001095"/>
          </a:xfrm>
          <a:prstGeom prst="rect">
            <a:avLst/>
          </a:prstGeom>
        </p:spPr>
        <p:txBody>
          <a:bodyPr wrap="square">
            <a:spAutoFit/>
          </a:bodyPr>
          <a:lstStyle/>
          <a:p>
            <a:pPr marL="342900" indent="-342900"/>
            <a:endParaRPr lang="it-IT" sz="2000" b="1" dirty="0">
              <a:solidFill>
                <a:srgbClr val="002060"/>
              </a:solidFill>
            </a:endParaRPr>
          </a:p>
          <a:p>
            <a:pPr marL="342900" indent="-342900"/>
            <a:endParaRPr lang="it-IT" sz="2000" b="1" dirty="0">
              <a:solidFill>
                <a:srgbClr val="002060"/>
              </a:solidFill>
            </a:endParaRPr>
          </a:p>
          <a:p>
            <a:pPr marL="342900" indent="-342900"/>
            <a:endParaRPr lang="it-IT" sz="2000" b="1" dirty="0">
              <a:solidFill>
                <a:srgbClr val="002060"/>
              </a:solidFill>
            </a:endParaRPr>
          </a:p>
          <a:p>
            <a:pPr marL="342900" indent="-342900"/>
            <a:endParaRPr lang="it-IT" sz="2000" b="1" dirty="0">
              <a:solidFill>
                <a:srgbClr val="002060"/>
              </a:solidFill>
            </a:endParaRPr>
          </a:p>
          <a:p>
            <a:pPr algn="ctr"/>
            <a:r>
              <a:rPr lang="it-IT" sz="4000" b="1" dirty="0">
                <a:solidFill>
                  <a:srgbClr val="002060"/>
                </a:solidFill>
              </a:rPr>
              <a:t>24 febbraio 2026</a:t>
            </a:r>
            <a:endParaRPr lang="it-IT" sz="2000" b="1">
              <a:solidFill>
                <a:srgbClr val="002060"/>
              </a:solidFill>
            </a:endParaRPr>
          </a:p>
          <a:p>
            <a:endParaRPr lang="it-IT" sz="2000" b="1" dirty="0">
              <a:solidFill>
                <a:srgbClr val="002060"/>
              </a:solidFill>
            </a:endParaRPr>
          </a:p>
          <a:p>
            <a:endParaRPr lang="it-IT" sz="2000" b="1" dirty="0">
              <a:solidFill>
                <a:srgbClr val="002060"/>
              </a:solidFill>
            </a:endParaRPr>
          </a:p>
          <a:p>
            <a:endParaRPr lang="it-IT" sz="2400" b="1" dirty="0">
              <a:solidFill>
                <a:srgbClr val="002060"/>
              </a:solidFill>
            </a:endParaRPr>
          </a:p>
          <a:p>
            <a:pPr algn="ctr"/>
            <a:r>
              <a:rPr lang="it-IT" sz="1400" b="1" dirty="0">
                <a:solidFill>
                  <a:srgbClr val="002060"/>
                </a:solidFill>
              </a:rPr>
              <a:t>Massimiliano Bondanini</a:t>
            </a:r>
            <a:endParaRPr lang="it-IT" sz="1400" b="1">
              <a:solidFill>
                <a:srgbClr val="002060"/>
              </a:solidFill>
            </a:endParaRPr>
          </a:p>
          <a:p>
            <a:pPr algn="ctr"/>
            <a:endParaRPr lang="it-IT" sz="1400" b="1">
              <a:solidFill>
                <a:srgbClr val="002060"/>
              </a:solidFill>
            </a:endParaRPr>
          </a:p>
          <a:p>
            <a:pPr algn="ctr"/>
            <a:r>
              <a:rPr lang="it-IT" sz="1400" b="1">
                <a:solidFill>
                  <a:srgbClr val="002060"/>
                </a:solidFill>
              </a:rPr>
              <a:t>Responsabile </a:t>
            </a:r>
          </a:p>
          <a:p>
            <a:pPr algn="ctr"/>
            <a:r>
              <a:rPr lang="it-IT" sz="1400" b="1">
                <a:solidFill>
                  <a:srgbClr val="002060"/>
                </a:solidFill>
              </a:rPr>
              <a:t>affari legali e appalti</a:t>
            </a:r>
          </a:p>
          <a:p>
            <a:pPr algn="ctr"/>
            <a:endParaRPr lang="it-IT" sz="1400" b="1">
              <a:solidFill>
                <a:srgbClr val="002060"/>
              </a:solidFill>
            </a:endParaRPr>
          </a:p>
        </p:txBody>
      </p:sp>
      <p:pic>
        <p:nvPicPr>
          <p:cNvPr id="3" name="Immagine 2" descr="Logo-Unindustria">
            <a:extLst>
              <a:ext uri="{FF2B5EF4-FFF2-40B4-BE49-F238E27FC236}">
                <a16:creationId xmlns:a16="http://schemas.microsoft.com/office/drawing/2014/main" id="{1F6AEAF4-1BD4-762E-A5E4-7692EC07BD9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97416" y="6200064"/>
            <a:ext cx="1889760" cy="541020"/>
          </a:xfrm>
          <a:prstGeom prst="rect">
            <a:avLst/>
          </a:prstGeom>
          <a:noFill/>
          <a:ln>
            <a:noFill/>
          </a:ln>
        </p:spPr>
      </p:pic>
      <p:sp>
        <p:nvSpPr>
          <p:cNvPr id="4" name="Titolo 1">
            <a:extLst>
              <a:ext uri="{FF2B5EF4-FFF2-40B4-BE49-F238E27FC236}">
                <a16:creationId xmlns:a16="http://schemas.microsoft.com/office/drawing/2014/main" id="{B2F2A054-AF63-EAAC-E740-0D993263C301}"/>
              </a:ext>
            </a:extLst>
          </p:cNvPr>
          <p:cNvSpPr>
            <a:spLocks noGrp="1"/>
          </p:cNvSpPr>
          <p:nvPr>
            <p:ph type="ctrTitle"/>
          </p:nvPr>
        </p:nvSpPr>
        <p:spPr>
          <a:xfrm>
            <a:off x="1524000" y="138749"/>
            <a:ext cx="9144000" cy="1353941"/>
          </a:xfrm>
        </p:spPr>
        <p:txBody>
          <a:bodyPr>
            <a:noAutofit/>
          </a:bodyPr>
          <a:lstStyle/>
          <a:p>
            <a:r>
              <a:rPr lang="it-IT" sz="2200">
                <a:solidFill>
                  <a:srgbClr val="002060"/>
                </a:solidFill>
                <a:latin typeface="Arial Black" pitchFamily="34" charset="0"/>
              </a:rPr>
              <a:t>SEMINARIO ASSORUP – UNINDUSTRIA</a:t>
            </a:r>
            <a:br>
              <a:rPr lang="it-IT" sz="2200">
                <a:solidFill>
                  <a:srgbClr val="002060"/>
                </a:solidFill>
                <a:latin typeface="Arial Black" pitchFamily="34" charset="0"/>
              </a:rPr>
            </a:br>
            <a:br>
              <a:rPr lang="it-IT" sz="2200">
                <a:solidFill>
                  <a:srgbClr val="002060"/>
                </a:solidFill>
                <a:latin typeface="Arial Black" pitchFamily="34" charset="0"/>
              </a:rPr>
            </a:br>
            <a:r>
              <a:rPr lang="it-IT" sz="2200">
                <a:solidFill>
                  <a:srgbClr val="002060"/>
                </a:solidFill>
                <a:latin typeface="Arial Black" pitchFamily="34" charset="0"/>
              </a:rPr>
              <a:t>Il Procurement delle società che applicano il CCP: il RUP tra governance aziendale e obblighi del Codice</a:t>
            </a:r>
          </a:p>
        </p:txBody>
      </p:sp>
    </p:spTree>
    <p:extLst>
      <p:ext uri="{BB962C8B-B14F-4D97-AF65-F5344CB8AC3E}">
        <p14:creationId xmlns:p14="http://schemas.microsoft.com/office/powerpoint/2010/main" val="3254703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61124-595D-170B-753B-A5750582100F}"/>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DE5119B2-D745-C169-75AB-D8E86FF3E69A}"/>
              </a:ext>
            </a:extLst>
          </p:cNvPr>
          <p:cNvSpPr txBox="1"/>
          <p:nvPr/>
        </p:nvSpPr>
        <p:spPr>
          <a:xfrm>
            <a:off x="1988084" y="937113"/>
            <a:ext cx="10282576" cy="5632311"/>
          </a:xfrm>
          <a:prstGeom prst="rect">
            <a:avLst/>
          </a:prstGeom>
          <a:noFill/>
        </p:spPr>
        <p:txBody>
          <a:bodyPr wrap="square">
            <a:spAutoFit/>
          </a:bodyPr>
          <a:lstStyle/>
          <a:p>
            <a:r>
              <a:rPr lang="it-IT" sz="2800" b="1" dirty="0">
                <a:solidFill>
                  <a:srgbClr val="002060"/>
                </a:solidFill>
                <a:latin typeface="Arial" panose="020B0604020202020204" pitchFamily="34" charset="0"/>
                <a:ea typeface="Aptos" panose="020B0004020202020204" pitchFamily="34" charset="0"/>
                <a:cs typeface="Arial" panose="020B0604020202020204" pitchFamily="34" charset="0"/>
              </a:rPr>
              <a:t>Il perimetro: le società soggette al CCP/ 2</a:t>
            </a:r>
          </a:p>
          <a:p>
            <a:endParaRPr lang="it-IT" sz="2000" b="1"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800" b="1" dirty="0">
                <a:solidFill>
                  <a:srgbClr val="002060"/>
                </a:solidFill>
                <a:latin typeface="Arial" panose="020B0604020202020204" pitchFamily="34" charset="0"/>
                <a:ea typeface="Aptos" panose="020B0004020202020204" pitchFamily="34" charset="0"/>
                <a:cs typeface="Arial" panose="020B0604020202020204" pitchFamily="34" charset="0"/>
              </a:rPr>
              <a:t>perché applicano il Codice? A</a:t>
            </a:r>
            <a:r>
              <a:rPr lang="it-IT" sz="2800" b="1" dirty="0">
                <a:solidFill>
                  <a:srgbClr val="002060"/>
                </a:solidFill>
                <a:latin typeface="Arial" panose="020B0604020202020204" pitchFamily="34" charset="0"/>
                <a:cs typeface="Arial" panose="020B0604020202020204" pitchFamily="34" charset="0"/>
              </a:rPr>
              <a:t>pplicano il Codice perché:</a:t>
            </a:r>
          </a:p>
          <a:p>
            <a:endParaRPr lang="it-IT" sz="2000" b="1" dirty="0">
              <a:solidFill>
                <a:srgbClr val="002060"/>
              </a:solidFill>
              <a:latin typeface="Arial" panose="020B0604020202020204" pitchFamily="34" charset="0"/>
              <a:cs typeface="Arial" panose="020B0604020202020204" pitchFamily="34" charset="0"/>
            </a:endParaRPr>
          </a:p>
          <a:p>
            <a:r>
              <a:rPr lang="it-IT" sz="2400" b="1" dirty="0">
                <a:solidFill>
                  <a:srgbClr val="002060"/>
                </a:solidFill>
                <a:latin typeface="Arial" panose="020B0604020202020204" pitchFamily="34" charset="0"/>
                <a:cs typeface="Arial" panose="020B0604020202020204" pitchFamily="34" charset="0"/>
              </a:rPr>
              <a:t>•	gestiscono risorse pubbliche</a:t>
            </a:r>
          </a:p>
          <a:p>
            <a:r>
              <a:rPr lang="it-IT" sz="2400" b="1" dirty="0">
                <a:solidFill>
                  <a:srgbClr val="002060"/>
                </a:solidFill>
                <a:latin typeface="Arial" panose="020B0604020202020204" pitchFamily="34" charset="0"/>
                <a:cs typeface="Arial" panose="020B0604020202020204" pitchFamily="34" charset="0"/>
              </a:rPr>
              <a:t>•	operano in settori speciali/mercati regolati</a:t>
            </a:r>
          </a:p>
          <a:p>
            <a:r>
              <a:rPr lang="it-IT" sz="2400" b="1" dirty="0">
                <a:solidFill>
                  <a:srgbClr val="002060"/>
                </a:solidFill>
                <a:latin typeface="Arial" panose="020B0604020202020204" pitchFamily="34" charset="0"/>
                <a:cs typeface="Arial" panose="020B0604020202020204" pitchFamily="34" charset="0"/>
              </a:rPr>
              <a:t>•	gestiscono servizi di interesse generale</a:t>
            </a:r>
          </a:p>
          <a:p>
            <a:r>
              <a:rPr lang="it-IT" sz="2400" b="1" dirty="0">
                <a:solidFill>
                  <a:srgbClr val="002060"/>
                </a:solidFill>
                <a:latin typeface="Arial" panose="020B0604020202020204" pitchFamily="34" charset="0"/>
                <a:cs typeface="Arial" panose="020B0604020202020204" pitchFamily="34" charset="0"/>
              </a:rPr>
              <a:t>•	sono soggette a principi di:</a:t>
            </a:r>
          </a:p>
          <a:p>
            <a:endParaRPr lang="it-IT" sz="2000" b="1" dirty="0">
              <a:solidFill>
                <a:srgbClr val="002060"/>
              </a:solidFill>
              <a:latin typeface="Arial" panose="020B0604020202020204" pitchFamily="34" charset="0"/>
              <a:cs typeface="Arial" panose="020B0604020202020204" pitchFamily="34" charset="0"/>
            </a:endParaRPr>
          </a:p>
          <a:p>
            <a:r>
              <a:rPr lang="it-IT" sz="2000" dirty="0">
                <a:solidFill>
                  <a:srgbClr val="002060"/>
                </a:solidFill>
                <a:latin typeface="Arial" panose="020B0604020202020204" pitchFamily="34" charset="0"/>
                <a:cs typeface="Arial" panose="020B0604020202020204" pitchFamily="34" charset="0"/>
              </a:rPr>
              <a:t> 	trasparenza</a:t>
            </a:r>
          </a:p>
          <a:p>
            <a:r>
              <a:rPr lang="it-IT" sz="2000" dirty="0">
                <a:solidFill>
                  <a:srgbClr val="002060"/>
                </a:solidFill>
                <a:latin typeface="Arial" panose="020B0604020202020204" pitchFamily="34" charset="0"/>
                <a:cs typeface="Arial" panose="020B0604020202020204" pitchFamily="34" charset="0"/>
              </a:rPr>
              <a:t>	concorrenza</a:t>
            </a:r>
          </a:p>
          <a:p>
            <a:r>
              <a:rPr lang="it-IT" sz="2000" dirty="0">
                <a:solidFill>
                  <a:srgbClr val="002060"/>
                </a:solidFill>
                <a:latin typeface="Arial" panose="020B0604020202020204" pitchFamily="34" charset="0"/>
                <a:cs typeface="Arial" panose="020B0604020202020204" pitchFamily="34" charset="0"/>
              </a:rPr>
              <a:t>	imparzialità</a:t>
            </a:r>
          </a:p>
          <a:p>
            <a:r>
              <a:rPr lang="it-IT" sz="2000" dirty="0">
                <a:solidFill>
                  <a:srgbClr val="002060"/>
                </a:solidFill>
                <a:latin typeface="Arial" panose="020B0604020202020204" pitchFamily="34" charset="0"/>
                <a:cs typeface="Arial" panose="020B0604020202020204" pitchFamily="34" charset="0"/>
              </a:rPr>
              <a:t>	buon andamento</a:t>
            </a:r>
          </a:p>
          <a:p>
            <a:r>
              <a:rPr lang="it-IT" sz="2000" b="1" dirty="0">
                <a:solidFill>
                  <a:srgbClr val="002060"/>
                </a:solidFill>
                <a:latin typeface="Arial" panose="020B0604020202020204" pitchFamily="34" charset="0"/>
                <a:cs typeface="Arial" panose="020B0604020202020204" pitchFamily="34" charset="0"/>
              </a:rPr>
              <a:t>	</a:t>
            </a:r>
          </a:p>
          <a:p>
            <a:endParaRPr lang="it-IT" sz="2000" b="1" dirty="0">
              <a:solidFill>
                <a:srgbClr val="002060"/>
              </a:solidFill>
              <a:latin typeface="Arial" panose="020B0604020202020204" pitchFamily="34" charset="0"/>
              <a:cs typeface="Arial" panose="020B0604020202020204" pitchFamily="34" charset="0"/>
            </a:endParaRPr>
          </a:p>
          <a:p>
            <a:r>
              <a:rPr lang="it-IT" sz="2800" b="1" dirty="0">
                <a:solidFill>
                  <a:srgbClr val="002060"/>
                </a:solidFill>
                <a:latin typeface="Arial" panose="020B0604020202020204" pitchFamily="34" charset="0"/>
                <a:cs typeface="Arial" panose="020B0604020202020204" pitchFamily="34" charset="0"/>
              </a:rPr>
              <a:t>il vincolo non è formale, ma sostanziale</a:t>
            </a:r>
            <a:endParaRPr lang="en-US" sz="2000" b="1" dirty="0">
              <a:solidFill>
                <a:srgbClr val="002060"/>
              </a:solidFill>
              <a:latin typeface="Arial" panose="020B0604020202020204" pitchFamily="34" charset="0"/>
              <a:cs typeface="Arial" panose="020B0604020202020204" pitchFamily="34" charset="0"/>
            </a:endParaRPr>
          </a:p>
        </p:txBody>
      </p:sp>
      <p:pic>
        <p:nvPicPr>
          <p:cNvPr id="2" name="Immagine 1" descr="Logo-Unindustria">
            <a:extLst>
              <a:ext uri="{FF2B5EF4-FFF2-40B4-BE49-F238E27FC236}">
                <a16:creationId xmlns:a16="http://schemas.microsoft.com/office/drawing/2014/main" id="{2BC0B592-451E-36C2-1C16-1ED573E1DA2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665" y="56138"/>
            <a:ext cx="1889760" cy="541020"/>
          </a:xfrm>
          <a:prstGeom prst="rect">
            <a:avLst/>
          </a:prstGeom>
          <a:noFill/>
          <a:ln>
            <a:noFill/>
          </a:ln>
        </p:spPr>
      </p:pic>
      <p:sp>
        <p:nvSpPr>
          <p:cNvPr id="3" name="CasellaDiTesto 2">
            <a:extLst>
              <a:ext uri="{FF2B5EF4-FFF2-40B4-BE49-F238E27FC236}">
                <a16:creationId xmlns:a16="http://schemas.microsoft.com/office/drawing/2014/main" id="{1FAD4302-9709-FB8F-F97C-65B0F4EC5ED7}"/>
              </a:ext>
            </a:extLst>
          </p:cNvPr>
          <p:cNvSpPr txBox="1"/>
          <p:nvPr/>
        </p:nvSpPr>
        <p:spPr>
          <a:xfrm>
            <a:off x="3249560" y="0"/>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Tree>
    <p:extLst>
      <p:ext uri="{BB962C8B-B14F-4D97-AF65-F5344CB8AC3E}">
        <p14:creationId xmlns:p14="http://schemas.microsoft.com/office/powerpoint/2010/main" val="1142256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D8A4A-FA54-9666-4A62-86670F1C797A}"/>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10EB6D85-5FD7-2E6D-C30F-5C77EF9220B4}"/>
              </a:ext>
            </a:extLst>
          </p:cNvPr>
          <p:cNvSpPr txBox="1"/>
          <p:nvPr/>
        </p:nvSpPr>
        <p:spPr>
          <a:xfrm>
            <a:off x="491611" y="879201"/>
            <a:ext cx="11513575" cy="5570756"/>
          </a:xfrm>
          <a:prstGeom prst="rect">
            <a:avLst/>
          </a:prstGeom>
          <a:noFill/>
        </p:spPr>
        <p:txBody>
          <a:bodyPr wrap="square">
            <a:spAutoFit/>
          </a:bodyPr>
          <a:lstStyle/>
          <a:p>
            <a:endPar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u</a:t>
            </a:r>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na società di diritto privato può essere soggetta al Codice dei contratti pubblici in </a:t>
            </a:r>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vari</a:t>
            </a:r>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 casi:</a:t>
            </a:r>
          </a:p>
          <a:p>
            <a:endPar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endParaRPr>
          </a:p>
          <a:p>
            <a:endParaRPr lang="it-IT" sz="240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1) è un organismo di diritto pubblico (art. 2, co. 1, lett. d) </a:t>
            </a:r>
          </a:p>
          <a:p>
            <a:endParaRPr lang="it-IT" sz="240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a:solidFill>
                  <a:srgbClr val="002060"/>
                </a:solidFill>
                <a:latin typeface="Arial" panose="020B0604020202020204" pitchFamily="34" charset="0"/>
                <a:ea typeface="Aptos" panose="020B0004020202020204" pitchFamily="34" charset="0"/>
                <a:cs typeface="Arial" panose="020B0604020202020204" pitchFamily="34" charset="0"/>
              </a:rPr>
              <a:t>2) un ente aggiudicatore (art. 9)</a:t>
            </a:r>
          </a:p>
          <a:p>
            <a:endParaRPr lang="it-IT" sz="240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a:solidFill>
                  <a:srgbClr val="002060"/>
                </a:solidFill>
                <a:effectLst/>
                <a:latin typeface="Arial" panose="020B0604020202020204" pitchFamily="34" charset="0"/>
                <a:ea typeface="Aptos" panose="020B0004020202020204" pitchFamily="34" charset="0"/>
                <a:cs typeface="Arial" panose="020B0604020202020204" pitchFamily="34" charset="0"/>
              </a:rPr>
              <a:t>3) </a:t>
            </a: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è un affidatario in house (art. 7, co. 2) </a:t>
            </a:r>
            <a:endParaRPr lang="it-IT" sz="24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endParaRPr lang="it-IT" sz="240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a:solidFill>
                  <a:srgbClr val="002060"/>
                </a:solidFill>
                <a:effectLst/>
                <a:latin typeface="Arial" panose="020B0604020202020204" pitchFamily="34" charset="0"/>
                <a:ea typeface="Aptos" panose="020B0004020202020204" pitchFamily="34" charset="0"/>
                <a:cs typeface="Arial" panose="020B0604020202020204" pitchFamily="34" charset="0"/>
              </a:rPr>
              <a:t>4) è destinatario di finanziamenti pubblici specifici (art. 14, co. 3)</a:t>
            </a:r>
          </a:p>
          <a:p>
            <a:endParaRPr lang="it-IT" sz="2400"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a:solidFill>
                  <a:srgbClr val="002060"/>
                </a:solidFill>
                <a:latin typeface="Arial" panose="020B0604020202020204" pitchFamily="34" charset="0"/>
                <a:ea typeface="Aptos" panose="020B0004020202020204" pitchFamily="34" charset="0"/>
                <a:cs typeface="Arial" panose="020B0604020202020204" pitchFamily="34" charset="0"/>
              </a:rPr>
              <a:t>5) gestisce un servizio pubblico locale di rilevanza economica (art. 2, co. 1, lett. e) </a:t>
            </a:r>
          </a:p>
          <a:p>
            <a:endParaRPr lang="en-US" sz="2000" b="1">
              <a:solidFill>
                <a:srgbClr val="002060"/>
              </a:solidFill>
              <a:latin typeface="Arial" panose="020B0604020202020204" pitchFamily="34" charset="0"/>
              <a:cs typeface="Arial" panose="020B0604020202020204" pitchFamily="34" charset="0"/>
            </a:endParaRPr>
          </a:p>
        </p:txBody>
      </p:sp>
      <p:sp>
        <p:nvSpPr>
          <p:cNvPr id="2" name="CasellaDiTesto 1">
            <a:extLst>
              <a:ext uri="{FF2B5EF4-FFF2-40B4-BE49-F238E27FC236}">
                <a16:creationId xmlns:a16="http://schemas.microsoft.com/office/drawing/2014/main" id="{6957B09A-47F1-9EEE-B12C-ABEA0F6BC2AA}"/>
              </a:ext>
            </a:extLst>
          </p:cNvPr>
          <p:cNvSpPr txBox="1"/>
          <p:nvPr/>
        </p:nvSpPr>
        <p:spPr>
          <a:xfrm>
            <a:off x="3082411" y="0"/>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BC55FC9A-80D1-2214-70E7-896E91137A2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6814" y="128750"/>
            <a:ext cx="1889760" cy="541020"/>
          </a:xfrm>
          <a:prstGeom prst="rect">
            <a:avLst/>
          </a:prstGeom>
          <a:noFill/>
          <a:ln>
            <a:noFill/>
          </a:ln>
        </p:spPr>
      </p:pic>
    </p:spTree>
    <p:extLst>
      <p:ext uri="{BB962C8B-B14F-4D97-AF65-F5344CB8AC3E}">
        <p14:creationId xmlns:p14="http://schemas.microsoft.com/office/powerpoint/2010/main" val="1013913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7EAB67AB-8702-8431-C9EF-99CF6D7DC9D0}"/>
              </a:ext>
            </a:extLst>
          </p:cNvPr>
          <p:cNvSpPr txBox="1"/>
          <p:nvPr/>
        </p:nvSpPr>
        <p:spPr>
          <a:xfrm>
            <a:off x="560438" y="1382931"/>
            <a:ext cx="11513575" cy="5139869"/>
          </a:xfrm>
          <a:prstGeom prst="rect">
            <a:avLst/>
          </a:prstGeom>
          <a:noFill/>
        </p:spPr>
        <p:txBody>
          <a:bodyPr wrap="square">
            <a:spAutoFit/>
          </a:bodyPr>
          <a:lstStyle/>
          <a:p>
            <a:endParaRPr lang="it-IT" sz="2000" b="1" dirty="0">
              <a:solidFill>
                <a:srgbClr val="002060"/>
              </a:solidFill>
              <a:latin typeface="Arial" panose="020B0604020202020204" pitchFamily="34" charset="0"/>
              <a:ea typeface="Aptos" panose="020B0004020202020204" pitchFamily="34" charset="0"/>
              <a:cs typeface="Arial" panose="020B0604020202020204" pitchFamily="34" charset="0"/>
            </a:endParaRPr>
          </a:p>
          <a:p>
            <a:endParaRPr lang="it-IT" sz="2400" b="1">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(1) </a:t>
            </a:r>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organismo di diritto pubblico (art. 2, co. 1, lett. d)</a:t>
            </a:r>
            <a:endParaRPr lang="it-IT" sz="2400" b="1">
              <a:solidFill>
                <a:srgbClr val="002060"/>
              </a:solidFill>
              <a:effectLst/>
              <a:latin typeface="Arial" panose="020B0604020202020204" pitchFamily="34" charset="0"/>
              <a:ea typeface="Aptos" panose="020B0004020202020204" pitchFamily="34" charset="0"/>
              <a:cs typeface="Arial" panose="020B0604020202020204" pitchFamily="34" charset="0"/>
            </a:endParaRPr>
          </a:p>
          <a:p>
            <a:endParaRPr lang="it-IT" sz="2400" b="1">
              <a:solidFill>
                <a:srgbClr val="002060"/>
              </a:solidFill>
              <a:latin typeface="Arial" panose="020B0604020202020204" pitchFamily="34" charset="0"/>
              <a:cs typeface="Arial" panose="020B0604020202020204" pitchFamily="34" charset="0"/>
            </a:endParaRPr>
          </a:p>
          <a:p>
            <a:r>
              <a:rPr lang="it-IT" sz="2400" dirty="0">
                <a:solidFill>
                  <a:srgbClr val="002060"/>
                </a:solidFill>
                <a:latin typeface="Arial" panose="020B0604020202020204" pitchFamily="34" charset="0"/>
                <a:cs typeface="Arial" panose="020B0604020202020204" pitchFamily="34" charset="0"/>
              </a:rPr>
              <a:t>Per esserlo deve concorrere tutti e tre i seguenti requisiti:</a:t>
            </a:r>
          </a:p>
          <a:p>
            <a:pPr marL="457200" indent="-457200">
              <a:buAutoNum type="arabicParenR"/>
            </a:pPr>
            <a:endParaRPr lang="it-IT" sz="2400" dirty="0">
              <a:solidFill>
                <a:srgbClr val="002060"/>
              </a:solidFill>
              <a:latin typeface="Arial" panose="020B0604020202020204" pitchFamily="34" charset="0"/>
              <a:cs typeface="Arial" panose="020B0604020202020204" pitchFamily="34" charset="0"/>
            </a:endParaRPr>
          </a:p>
          <a:p>
            <a:r>
              <a:rPr lang="it-IT" sz="2400" dirty="0">
                <a:solidFill>
                  <a:srgbClr val="002060"/>
                </a:solidFill>
                <a:latin typeface="Arial" panose="020B0604020202020204" pitchFamily="34" charset="0"/>
                <a:cs typeface="Arial" panose="020B0604020202020204" pitchFamily="34" charset="0"/>
              </a:rPr>
              <a:t>1. soddisfa esigenze di interesse generale, non aventi carattere industriale o commerciale</a:t>
            </a:r>
          </a:p>
          <a:p>
            <a:endParaRPr lang="it-IT" sz="2400" dirty="0">
              <a:solidFill>
                <a:srgbClr val="002060"/>
              </a:solidFill>
              <a:latin typeface="Arial" panose="020B0604020202020204" pitchFamily="34" charset="0"/>
              <a:cs typeface="Arial" panose="020B0604020202020204" pitchFamily="34" charset="0"/>
            </a:endParaRPr>
          </a:p>
          <a:p>
            <a:r>
              <a:rPr lang="it-IT" sz="2400" dirty="0">
                <a:solidFill>
                  <a:srgbClr val="002060"/>
                </a:solidFill>
                <a:latin typeface="Arial" panose="020B0604020202020204" pitchFamily="34" charset="0"/>
                <a:cs typeface="Arial" panose="020B0604020202020204" pitchFamily="34" charset="0"/>
              </a:rPr>
              <a:t>2</a:t>
            </a:r>
            <a:r>
              <a:rPr lang="it-IT" sz="2400">
                <a:solidFill>
                  <a:srgbClr val="002060"/>
                </a:solidFill>
                <a:latin typeface="Arial" panose="020B0604020202020204" pitchFamily="34" charset="0"/>
                <a:cs typeface="Arial" panose="020B0604020202020204" pitchFamily="34" charset="0"/>
              </a:rPr>
              <a:t>) </a:t>
            </a:r>
            <a:r>
              <a:rPr lang="it-IT" sz="2400" dirty="0">
                <a:solidFill>
                  <a:srgbClr val="002060"/>
                </a:solidFill>
                <a:latin typeface="Arial" panose="020B0604020202020204" pitchFamily="34" charset="0"/>
                <a:cs typeface="Arial" panose="020B0604020202020204" pitchFamily="34" charset="0"/>
              </a:rPr>
              <a:t>ha personalità giuridica</a:t>
            </a:r>
          </a:p>
          <a:p>
            <a:endParaRPr lang="it-IT" sz="2400" dirty="0">
              <a:solidFill>
                <a:srgbClr val="002060"/>
              </a:solidFill>
              <a:latin typeface="Arial" panose="020B0604020202020204" pitchFamily="34" charset="0"/>
              <a:cs typeface="Arial" panose="020B0604020202020204" pitchFamily="34" charset="0"/>
            </a:endParaRPr>
          </a:p>
          <a:p>
            <a:r>
              <a:rPr lang="it-IT" sz="2400" dirty="0">
                <a:solidFill>
                  <a:srgbClr val="002060"/>
                </a:solidFill>
                <a:latin typeface="Arial" panose="020B0604020202020204" pitchFamily="34" charset="0"/>
                <a:cs typeface="Arial" panose="020B0604020202020204" pitchFamily="34" charset="0"/>
              </a:rPr>
              <a:t>3</a:t>
            </a:r>
            <a:r>
              <a:rPr lang="it-IT" sz="2400">
                <a:solidFill>
                  <a:srgbClr val="002060"/>
                </a:solidFill>
                <a:latin typeface="Arial" panose="020B0604020202020204" pitchFamily="34" charset="0"/>
                <a:cs typeface="Arial" panose="020B0604020202020204" pitchFamily="34" charset="0"/>
              </a:rPr>
              <a:t>)</a:t>
            </a:r>
            <a:r>
              <a:rPr lang="it-IT" sz="2400" dirty="0">
                <a:solidFill>
                  <a:srgbClr val="002060"/>
                </a:solidFill>
                <a:latin typeface="Arial" panose="020B0604020202020204" pitchFamily="34" charset="0"/>
                <a:cs typeface="Arial" panose="020B0604020202020204" pitchFamily="34" charset="0"/>
              </a:rPr>
              <a:t> controllato, finanziato o diretto da una PA in modo prevalente (es. maggioranza del capitale, potere di nomina, finanziamenti pubblici prevalenti)</a:t>
            </a:r>
            <a:endParaRPr lang="it-IT" sz="2000" b="1" dirty="0">
              <a:solidFill>
                <a:srgbClr val="002060"/>
              </a:solidFill>
              <a:latin typeface="Arial" panose="020B0604020202020204" pitchFamily="34" charset="0"/>
              <a:cs typeface="Arial" panose="020B0604020202020204" pitchFamily="34" charset="0"/>
            </a:endParaRPr>
          </a:p>
          <a:p>
            <a:pPr marL="457200" indent="-457200">
              <a:buAutoNum type="arabicParenR"/>
            </a:pPr>
            <a:endParaRPr lang="en-US" sz="2000" b="1" dirty="0">
              <a:solidFill>
                <a:srgbClr val="002060"/>
              </a:solidFill>
              <a:latin typeface="Arial" panose="020B0604020202020204" pitchFamily="34" charset="0"/>
              <a:cs typeface="Arial" panose="020B0604020202020204" pitchFamily="34" charset="0"/>
            </a:endParaRPr>
          </a:p>
        </p:txBody>
      </p:sp>
      <p:sp>
        <p:nvSpPr>
          <p:cNvPr id="7" name="CasellaDiTesto 6">
            <a:extLst>
              <a:ext uri="{FF2B5EF4-FFF2-40B4-BE49-F238E27FC236}">
                <a16:creationId xmlns:a16="http://schemas.microsoft.com/office/drawing/2014/main" id="{656D7E9C-EED2-F1BE-BE99-D049405CD485}"/>
              </a:ext>
            </a:extLst>
          </p:cNvPr>
          <p:cNvSpPr txBox="1"/>
          <p:nvPr/>
        </p:nvSpPr>
        <p:spPr>
          <a:xfrm>
            <a:off x="2777612" y="60036"/>
            <a:ext cx="9414388"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8" name="Immagine 7" descr="Logo-Unindustria">
            <a:extLst>
              <a:ext uri="{FF2B5EF4-FFF2-40B4-BE49-F238E27FC236}">
                <a16:creationId xmlns:a16="http://schemas.microsoft.com/office/drawing/2014/main" id="{56D7DEC0-A086-3785-548D-82B0C48E451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6944" y="103791"/>
            <a:ext cx="1889760" cy="541020"/>
          </a:xfrm>
          <a:prstGeom prst="rect">
            <a:avLst/>
          </a:prstGeom>
          <a:noFill/>
          <a:ln>
            <a:noFill/>
          </a:ln>
        </p:spPr>
      </p:pic>
      <p:sp>
        <p:nvSpPr>
          <p:cNvPr id="4" name="CasellaDiTesto 3">
            <a:extLst>
              <a:ext uri="{FF2B5EF4-FFF2-40B4-BE49-F238E27FC236}">
                <a16:creationId xmlns:a16="http://schemas.microsoft.com/office/drawing/2014/main" id="{B4C6CDFE-8003-662D-4ABA-6F10A04235A4}"/>
              </a:ext>
            </a:extLst>
          </p:cNvPr>
          <p:cNvSpPr txBox="1"/>
          <p:nvPr/>
        </p:nvSpPr>
        <p:spPr>
          <a:xfrm>
            <a:off x="5550408" y="686118"/>
            <a:ext cx="6641592" cy="1169551"/>
          </a:xfrm>
          <a:prstGeom prst="rect">
            <a:avLst/>
          </a:prstGeom>
          <a:noFill/>
        </p:spPr>
        <p:txBody>
          <a:bodyPr wrap="square">
            <a:spAutoFit/>
          </a:bodyPr>
          <a:lstStyle/>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1) è un organismo di diritto pubblico (art. 2, co. 1, lett. d) </a:t>
            </a:r>
          </a:p>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2) un ente aggiudicatore (art. 9)</a:t>
            </a:r>
          </a:p>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3) è un affidatario in house (art. 7, co. 2) </a:t>
            </a:r>
          </a:p>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4) è destinatario di finanziamenti pubblici specifici (art. 14, co. 3)</a:t>
            </a:r>
          </a:p>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5) gestisce un servizio pubblico locale di rilevanza economica (art. 2, co. 1, lett. e) </a:t>
            </a:r>
          </a:p>
        </p:txBody>
      </p:sp>
    </p:spTree>
    <p:extLst>
      <p:ext uri="{BB962C8B-B14F-4D97-AF65-F5344CB8AC3E}">
        <p14:creationId xmlns:p14="http://schemas.microsoft.com/office/powerpoint/2010/main" val="280374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C1F8B-3A0C-B94E-0E4E-9FC4616A1F7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5CE2DB43-DA25-9619-7125-ACDBC1031097}"/>
              </a:ext>
            </a:extLst>
          </p:cNvPr>
          <p:cNvSpPr txBox="1"/>
          <p:nvPr/>
        </p:nvSpPr>
        <p:spPr>
          <a:xfrm>
            <a:off x="834080" y="1012954"/>
            <a:ext cx="11513575" cy="2554545"/>
          </a:xfrm>
          <a:prstGeom prst="rect">
            <a:avLst/>
          </a:prstGeom>
          <a:noFill/>
        </p:spPr>
        <p:txBody>
          <a:bodyPr wrap="square">
            <a:spAutoFit/>
          </a:bodyPr>
          <a:lstStyle/>
          <a:p>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BOX: La partecipazione pubblica/1 </a:t>
            </a:r>
          </a:p>
          <a:p>
            <a:endParaRPr lang="it-IT" sz="2400" b="1" dirty="0">
              <a:solidFill>
                <a:srgbClr val="002060"/>
              </a:solidFill>
              <a:latin typeface="Arial" panose="020B0604020202020204" pitchFamily="34" charset="0"/>
              <a:cs typeface="Arial" panose="020B0604020202020204" pitchFamily="34" charset="0"/>
            </a:endParaRPr>
          </a:p>
          <a:p>
            <a:endParaRPr lang="it-IT" sz="2400" b="1" dirty="0">
              <a:solidFill>
                <a:srgbClr val="002060"/>
              </a:solidFill>
              <a:latin typeface="Arial" panose="020B0604020202020204" pitchFamily="34" charset="0"/>
              <a:cs typeface="Arial" panose="020B0604020202020204" pitchFamily="34" charset="0"/>
            </a:endParaRPr>
          </a:p>
          <a:p>
            <a:pPr marL="457200" indent="-457200">
              <a:buAutoNum type="arabicParenR"/>
            </a:pPr>
            <a:endParaRPr lang="en-US" sz="2400" b="1" dirty="0">
              <a:solidFill>
                <a:srgbClr val="002060"/>
              </a:solidFill>
              <a:latin typeface="Arial" panose="020B0604020202020204" pitchFamily="34" charset="0"/>
              <a:cs typeface="Arial" panose="020B0604020202020204" pitchFamily="34" charset="0"/>
            </a:endParaRPr>
          </a:p>
          <a:p>
            <a:pPr algn="ctr"/>
            <a:r>
              <a:rPr lang="en-US" sz="2000" dirty="0">
                <a:solidFill>
                  <a:srgbClr val="002060"/>
                </a:solidFill>
                <a:latin typeface="Arial" panose="020B0604020202020204" pitchFamily="34" charset="0"/>
                <a:cs typeface="Arial" panose="020B0604020202020204" pitchFamily="34" charset="0"/>
              </a:rPr>
              <a:t>                           </a:t>
            </a:r>
          </a:p>
          <a:p>
            <a:pPr algn="ctr"/>
            <a:endParaRPr lang="en-US" sz="2400" dirty="0">
              <a:solidFill>
                <a:srgbClr val="002060"/>
              </a:solidFill>
              <a:latin typeface="Arial" panose="020B0604020202020204" pitchFamily="34" charset="0"/>
              <a:cs typeface="Arial" panose="020B0604020202020204" pitchFamily="34" charset="0"/>
            </a:endParaRPr>
          </a:p>
          <a:p>
            <a:pPr marL="457200" indent="-457200">
              <a:buAutoNum type="arabicParenR"/>
            </a:pPr>
            <a:endParaRPr lang="en-US" sz="2000" b="1" dirty="0">
              <a:solidFill>
                <a:srgbClr val="002060"/>
              </a:solidFill>
              <a:latin typeface="Arial" panose="020B0604020202020204" pitchFamily="34" charset="0"/>
              <a:cs typeface="Arial" panose="020B0604020202020204" pitchFamily="34" charset="0"/>
            </a:endParaRPr>
          </a:p>
        </p:txBody>
      </p:sp>
      <p:sp>
        <p:nvSpPr>
          <p:cNvPr id="7" name="CasellaDiTesto 6">
            <a:extLst>
              <a:ext uri="{FF2B5EF4-FFF2-40B4-BE49-F238E27FC236}">
                <a16:creationId xmlns:a16="http://schemas.microsoft.com/office/drawing/2014/main" id="{58B9B28C-6016-4137-A55D-AB052883FC29}"/>
              </a:ext>
            </a:extLst>
          </p:cNvPr>
          <p:cNvSpPr txBox="1"/>
          <p:nvPr/>
        </p:nvSpPr>
        <p:spPr>
          <a:xfrm>
            <a:off x="2777612" y="60036"/>
            <a:ext cx="9414388"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8" name="Immagine 7" descr="Logo-Unindustria">
            <a:extLst>
              <a:ext uri="{FF2B5EF4-FFF2-40B4-BE49-F238E27FC236}">
                <a16:creationId xmlns:a16="http://schemas.microsoft.com/office/drawing/2014/main" id="{3B55AEA1-7B21-5758-C29A-0348E7AA716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6944" y="103791"/>
            <a:ext cx="1889760" cy="541020"/>
          </a:xfrm>
          <a:prstGeom prst="rect">
            <a:avLst/>
          </a:prstGeom>
          <a:noFill/>
          <a:ln>
            <a:noFill/>
          </a:ln>
        </p:spPr>
      </p:pic>
      <p:sp>
        <p:nvSpPr>
          <p:cNvPr id="2" name="Rettangolo 1">
            <a:extLst>
              <a:ext uri="{FF2B5EF4-FFF2-40B4-BE49-F238E27FC236}">
                <a16:creationId xmlns:a16="http://schemas.microsoft.com/office/drawing/2014/main" id="{98E51412-1A60-D8EE-FF87-D98E65C05D1F}"/>
              </a:ext>
            </a:extLst>
          </p:cNvPr>
          <p:cNvSpPr/>
          <p:nvPr/>
        </p:nvSpPr>
        <p:spPr>
          <a:xfrm>
            <a:off x="8436075" y="3429000"/>
            <a:ext cx="3126660" cy="114054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latin typeface="Arial" panose="020B0604020202020204" pitchFamily="34" charset="0"/>
                <a:cs typeface="Arial" panose="020B0604020202020204" pitchFamily="34" charset="0"/>
              </a:rPr>
              <a:t>sono tutte </a:t>
            </a:r>
            <a:r>
              <a:rPr lang="en-US" sz="2800" b="1" dirty="0" err="1">
                <a:solidFill>
                  <a:schemeClr val="bg1"/>
                </a:solidFill>
                <a:latin typeface="Arial" panose="020B0604020202020204" pitchFamily="34" charset="0"/>
                <a:cs typeface="Arial" panose="020B0604020202020204" pitchFamily="34" charset="0"/>
              </a:rPr>
              <a:t>nozioni</a:t>
            </a:r>
            <a:r>
              <a:rPr lang="en-US" sz="2800" b="1" dirty="0">
                <a:solidFill>
                  <a:schemeClr val="bg1"/>
                </a:solidFill>
                <a:latin typeface="Arial" panose="020B0604020202020204" pitchFamily="34" charset="0"/>
                <a:cs typeface="Arial" panose="020B0604020202020204" pitchFamily="34" charset="0"/>
              </a:rPr>
              <a:t> diverse</a:t>
            </a:r>
            <a:endParaRPr lang="en-US" sz="2800" b="1" dirty="0">
              <a:solidFill>
                <a:schemeClr val="bg1"/>
              </a:solidFill>
            </a:endParaRPr>
          </a:p>
        </p:txBody>
      </p:sp>
      <p:sp>
        <p:nvSpPr>
          <p:cNvPr id="3" name="Rettangolo 2">
            <a:extLst>
              <a:ext uri="{FF2B5EF4-FFF2-40B4-BE49-F238E27FC236}">
                <a16:creationId xmlns:a16="http://schemas.microsoft.com/office/drawing/2014/main" id="{9FBC9EAB-9DAD-CF04-BAA2-9D96473F039A}"/>
              </a:ext>
            </a:extLst>
          </p:cNvPr>
          <p:cNvSpPr/>
          <p:nvPr/>
        </p:nvSpPr>
        <p:spPr>
          <a:xfrm>
            <a:off x="919314" y="1754914"/>
            <a:ext cx="6159909" cy="171383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it-IT" sz="2400" b="1" dirty="0">
                <a:solidFill>
                  <a:schemeClr val="bg1"/>
                </a:solidFill>
                <a:latin typeface="Arial" panose="020B0604020202020204" pitchFamily="34" charset="0"/>
                <a:cs typeface="Arial" panose="020B0604020202020204" pitchFamily="34" charset="0"/>
              </a:rPr>
              <a:t>Partecipazione qualificata</a:t>
            </a:r>
          </a:p>
          <a:p>
            <a:pPr marL="342900" indent="-342900">
              <a:buFont typeface="Arial" panose="020B0604020202020204" pitchFamily="34" charset="0"/>
              <a:buChar char="•"/>
            </a:pPr>
            <a:r>
              <a:rPr lang="it-IT" sz="2400" b="1" dirty="0">
                <a:solidFill>
                  <a:schemeClr val="bg1"/>
                </a:solidFill>
                <a:latin typeface="Arial" panose="020B0604020202020204" pitchFamily="34" charset="0"/>
                <a:cs typeface="Arial" panose="020B0604020202020204" pitchFamily="34" charset="0"/>
              </a:rPr>
              <a:t>Controllo</a:t>
            </a:r>
          </a:p>
          <a:p>
            <a:pPr marL="342900" indent="-342900">
              <a:buFont typeface="Arial" panose="020B0604020202020204" pitchFamily="34" charset="0"/>
              <a:buChar char="•"/>
            </a:pPr>
            <a:r>
              <a:rPr lang="it-IT" sz="2400" b="1" dirty="0">
                <a:solidFill>
                  <a:schemeClr val="bg1"/>
                </a:solidFill>
                <a:latin typeface="Arial" panose="020B0604020202020204" pitchFamily="34" charset="0"/>
                <a:cs typeface="Arial" panose="020B0604020202020204" pitchFamily="34" charset="0"/>
              </a:rPr>
              <a:t>Soggettività pubblicistica</a:t>
            </a:r>
          </a:p>
          <a:p>
            <a:pPr marL="342900" indent="-342900">
              <a:buFont typeface="Arial" panose="020B0604020202020204" pitchFamily="34" charset="0"/>
              <a:buChar char="•"/>
            </a:pPr>
            <a:r>
              <a:rPr lang="it-IT" sz="2400" b="1" dirty="0">
                <a:solidFill>
                  <a:schemeClr val="bg1"/>
                </a:solidFill>
                <a:latin typeface="Arial" panose="020B0604020202020204" pitchFamily="34" charset="0"/>
                <a:cs typeface="Arial" panose="020B0604020202020204" pitchFamily="34" charset="0"/>
              </a:rPr>
              <a:t>Applicazione automatica del Codice</a:t>
            </a:r>
          </a:p>
        </p:txBody>
      </p:sp>
      <p:sp>
        <p:nvSpPr>
          <p:cNvPr id="4" name="Rettangolo 3">
            <a:extLst>
              <a:ext uri="{FF2B5EF4-FFF2-40B4-BE49-F238E27FC236}">
                <a16:creationId xmlns:a16="http://schemas.microsoft.com/office/drawing/2014/main" id="{49C33F21-AFD8-040F-510D-41A05CA8E174}"/>
              </a:ext>
            </a:extLst>
          </p:cNvPr>
          <p:cNvSpPr/>
          <p:nvPr/>
        </p:nvSpPr>
        <p:spPr>
          <a:xfrm>
            <a:off x="919317" y="4628535"/>
            <a:ext cx="6159906" cy="198261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US" sz="2400" b="1" dirty="0">
                <a:solidFill>
                  <a:schemeClr val="bg1"/>
                </a:solidFill>
                <a:latin typeface="Arial" panose="020B0604020202020204" pitchFamily="34" charset="0"/>
                <a:cs typeface="Arial" panose="020B0604020202020204" pitchFamily="34" charset="0"/>
              </a:rPr>
              <a:t>Società </a:t>
            </a:r>
            <a:r>
              <a:rPr lang="en-US" sz="2400" b="1" dirty="0" err="1">
                <a:solidFill>
                  <a:schemeClr val="bg1"/>
                </a:solidFill>
                <a:latin typeface="Arial" panose="020B0604020202020204" pitchFamily="34" charset="0"/>
                <a:cs typeface="Arial" panose="020B0604020202020204" pitchFamily="34" charset="0"/>
              </a:rPr>
              <a:t>partecipata</a:t>
            </a:r>
            <a:endParaRPr lang="en-US" sz="2400" b="1"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b="1" dirty="0">
                <a:solidFill>
                  <a:schemeClr val="bg1"/>
                </a:solidFill>
                <a:latin typeface="Arial" panose="020B0604020202020204" pitchFamily="34" charset="0"/>
                <a:cs typeface="Arial" panose="020B0604020202020204" pitchFamily="34" charset="0"/>
              </a:rPr>
              <a:t>Società a </a:t>
            </a:r>
            <a:r>
              <a:rPr lang="en-US" sz="2400" b="1" dirty="0" err="1">
                <a:solidFill>
                  <a:schemeClr val="bg1"/>
                </a:solidFill>
                <a:latin typeface="Arial" panose="020B0604020202020204" pitchFamily="34" charset="0"/>
                <a:cs typeface="Arial" panose="020B0604020202020204" pitchFamily="34" charset="0"/>
              </a:rPr>
              <a:t>controllo</a:t>
            </a:r>
            <a:r>
              <a:rPr lang="en-US" sz="2400" b="1" dirty="0">
                <a:solidFill>
                  <a:schemeClr val="bg1"/>
                </a:solidFill>
                <a:latin typeface="Arial" panose="020B0604020202020204" pitchFamily="34" charset="0"/>
                <a:cs typeface="Arial" panose="020B0604020202020204" pitchFamily="34" charset="0"/>
              </a:rPr>
              <a:t> </a:t>
            </a:r>
            <a:r>
              <a:rPr lang="en-US" sz="2400" b="1" dirty="0" err="1">
                <a:solidFill>
                  <a:schemeClr val="bg1"/>
                </a:solidFill>
                <a:latin typeface="Arial" panose="020B0604020202020204" pitchFamily="34" charset="0"/>
                <a:cs typeface="Arial" panose="020B0604020202020204" pitchFamily="34" charset="0"/>
              </a:rPr>
              <a:t>pubblico</a:t>
            </a:r>
            <a:r>
              <a:rPr lang="en-US" sz="2400" b="1" dirty="0">
                <a:solidFill>
                  <a:schemeClr val="bg1"/>
                </a:solidFill>
                <a:latin typeface="Arial" panose="020B0604020202020204" pitchFamily="34" charset="0"/>
                <a:cs typeface="Arial" panose="020B0604020202020204" pitchFamily="34" charset="0"/>
              </a:rPr>
              <a:t> ex TUSP</a:t>
            </a:r>
          </a:p>
          <a:p>
            <a:pPr marL="342900" indent="-342900">
              <a:buFont typeface="Arial" panose="020B0604020202020204" pitchFamily="34" charset="0"/>
              <a:buChar char="•"/>
            </a:pPr>
            <a:r>
              <a:rPr lang="en-US" sz="2400" b="1" dirty="0" err="1">
                <a:solidFill>
                  <a:schemeClr val="bg1"/>
                </a:solidFill>
                <a:latin typeface="Arial" panose="020B0604020202020204" pitchFamily="34" charset="0"/>
                <a:cs typeface="Arial" panose="020B0604020202020204" pitchFamily="34" charset="0"/>
              </a:rPr>
              <a:t>Organismo</a:t>
            </a:r>
            <a:r>
              <a:rPr lang="en-US" sz="2400" b="1" dirty="0">
                <a:solidFill>
                  <a:schemeClr val="bg1"/>
                </a:solidFill>
                <a:latin typeface="Arial" panose="020B0604020202020204" pitchFamily="34" charset="0"/>
                <a:cs typeface="Arial" panose="020B0604020202020204" pitchFamily="34" charset="0"/>
              </a:rPr>
              <a:t> di </a:t>
            </a:r>
            <a:r>
              <a:rPr lang="en-US" sz="2400" b="1" dirty="0" err="1">
                <a:solidFill>
                  <a:schemeClr val="bg1"/>
                </a:solidFill>
                <a:latin typeface="Arial" panose="020B0604020202020204" pitchFamily="34" charset="0"/>
                <a:cs typeface="Arial" panose="020B0604020202020204" pitchFamily="34" charset="0"/>
              </a:rPr>
              <a:t>diritto</a:t>
            </a:r>
            <a:r>
              <a:rPr lang="en-US" sz="2400" b="1" dirty="0">
                <a:solidFill>
                  <a:schemeClr val="bg1"/>
                </a:solidFill>
                <a:latin typeface="Arial" panose="020B0604020202020204" pitchFamily="34" charset="0"/>
                <a:cs typeface="Arial" panose="020B0604020202020204" pitchFamily="34" charset="0"/>
              </a:rPr>
              <a:t> </a:t>
            </a:r>
            <a:r>
              <a:rPr lang="en-US" sz="2400" b="1" dirty="0" err="1">
                <a:solidFill>
                  <a:schemeClr val="bg1"/>
                </a:solidFill>
                <a:latin typeface="Arial" panose="020B0604020202020204" pitchFamily="34" charset="0"/>
                <a:cs typeface="Arial" panose="020B0604020202020204" pitchFamily="34" charset="0"/>
              </a:rPr>
              <a:t>pubblico</a:t>
            </a:r>
            <a:r>
              <a:rPr lang="en-US" sz="2400" b="1" dirty="0">
                <a:solidFill>
                  <a:schemeClr val="bg1"/>
                </a:solidFill>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r>
              <a:rPr lang="en-US" sz="2400" b="1" dirty="0">
                <a:solidFill>
                  <a:schemeClr val="bg1"/>
                </a:solidFill>
                <a:latin typeface="Arial" panose="020B0604020202020204" pitchFamily="34" charset="0"/>
                <a:cs typeface="Arial" panose="020B0604020202020204" pitchFamily="34" charset="0"/>
              </a:rPr>
              <a:t>Società in house </a:t>
            </a:r>
          </a:p>
        </p:txBody>
      </p:sp>
      <p:cxnSp>
        <p:nvCxnSpPr>
          <p:cNvPr id="9" name="Connettore diritto 8">
            <a:extLst>
              <a:ext uri="{FF2B5EF4-FFF2-40B4-BE49-F238E27FC236}">
                <a16:creationId xmlns:a16="http://schemas.microsoft.com/office/drawing/2014/main" id="{975D2F90-CB39-8120-F0D9-C9250D59A3EC}"/>
              </a:ext>
            </a:extLst>
          </p:cNvPr>
          <p:cNvCxnSpPr>
            <a:cxnSpLocks/>
            <a:stCxn id="3" idx="3"/>
            <a:endCxn id="2" idx="1"/>
          </p:cNvCxnSpPr>
          <p:nvPr/>
        </p:nvCxnSpPr>
        <p:spPr>
          <a:xfrm>
            <a:off x="7079223" y="2611834"/>
            <a:ext cx="1356852" cy="1387437"/>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Connettore diritto 12">
            <a:extLst>
              <a:ext uri="{FF2B5EF4-FFF2-40B4-BE49-F238E27FC236}">
                <a16:creationId xmlns:a16="http://schemas.microsoft.com/office/drawing/2014/main" id="{0DD808A4-E702-676F-55E2-B6C6D8B886FE}"/>
              </a:ext>
            </a:extLst>
          </p:cNvPr>
          <p:cNvCxnSpPr>
            <a:cxnSpLocks/>
            <a:stCxn id="4" idx="3"/>
            <a:endCxn id="2" idx="1"/>
          </p:cNvCxnSpPr>
          <p:nvPr/>
        </p:nvCxnSpPr>
        <p:spPr>
          <a:xfrm flipV="1">
            <a:off x="7079223" y="3999271"/>
            <a:ext cx="1356852" cy="1620572"/>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98726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DF8A74-3895-7E61-D650-BD76BD70EC3C}"/>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669E4BB0-0176-F7FF-DE73-FF7497B4C290}"/>
              </a:ext>
            </a:extLst>
          </p:cNvPr>
          <p:cNvSpPr txBox="1"/>
          <p:nvPr/>
        </p:nvSpPr>
        <p:spPr>
          <a:xfrm>
            <a:off x="834080" y="848362"/>
            <a:ext cx="11513575" cy="6063198"/>
          </a:xfrm>
          <a:prstGeom prst="rect">
            <a:avLst/>
          </a:prstGeom>
          <a:noFill/>
        </p:spPr>
        <p:txBody>
          <a:bodyPr wrap="square">
            <a:spAutoFit/>
          </a:bodyPr>
          <a:lstStyle/>
          <a:p>
            <a:r>
              <a:rPr lang="it-IT" sz="2000" dirty="0">
                <a:solidFill>
                  <a:srgbClr val="002060"/>
                </a:solidFill>
                <a:latin typeface="Arial" panose="020B0604020202020204" pitchFamily="34" charset="0"/>
                <a:ea typeface="Aptos" panose="020B0004020202020204" pitchFamily="34" charset="0"/>
                <a:cs typeface="Arial" panose="020B0604020202020204" pitchFamily="34" charset="0"/>
              </a:rPr>
              <a:t>1) </a:t>
            </a:r>
            <a:r>
              <a:rPr lang="it-IT" sz="2000" b="1" dirty="0">
                <a:solidFill>
                  <a:srgbClr val="002060"/>
                </a:solidFill>
                <a:latin typeface="Arial" panose="020B0604020202020204" pitchFamily="34" charset="0"/>
                <a:ea typeface="Aptos" panose="020B0004020202020204" pitchFamily="34" charset="0"/>
                <a:cs typeface="Arial" panose="020B0604020202020204" pitchFamily="34" charset="0"/>
              </a:rPr>
              <a:t>partecipazione qualificata</a:t>
            </a:r>
            <a:endParaRPr lang="it-IT" sz="2000" dirty="0">
              <a:solidFill>
                <a:srgbClr val="002060"/>
              </a:solidFill>
              <a:latin typeface="Arial" panose="020B0604020202020204" pitchFamily="34" charset="0"/>
              <a:ea typeface="Aptos" panose="020B0004020202020204" pitchFamily="34" charset="0"/>
              <a:cs typeface="Arial" panose="020B0604020202020204" pitchFamily="34" charset="0"/>
            </a:endParaRPr>
          </a:p>
          <a:p>
            <a:endParaRPr lang="it-IT" sz="20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algn="ctr"/>
            <a:r>
              <a:rPr lang="it-IT" sz="2000" dirty="0">
                <a:solidFill>
                  <a:srgbClr val="002060"/>
                </a:solidFill>
                <a:latin typeface="Arial" panose="020B0604020202020204" pitchFamily="34" charset="0"/>
                <a:ea typeface="Aptos" panose="020B0004020202020204" pitchFamily="34" charset="0"/>
                <a:cs typeface="Arial" panose="020B0604020202020204" pitchFamily="34" charset="0"/>
              </a:rPr>
              <a:t>partecipazione rilevante ma non necessariamente di controllo, può comportare:</a:t>
            </a:r>
          </a:p>
          <a:p>
            <a:endParaRPr lang="it-IT" sz="20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buFont typeface="Arial" panose="020B0604020202020204" pitchFamily="34" charset="0"/>
              <a:buChar char="•"/>
            </a:pPr>
            <a:r>
              <a:rPr lang="it-IT" dirty="0">
                <a:solidFill>
                  <a:srgbClr val="002060"/>
                </a:solidFill>
                <a:latin typeface="Arial" panose="020B0604020202020204" pitchFamily="34" charset="0"/>
                <a:ea typeface="Aptos" panose="020B0004020202020204" pitchFamily="34" charset="0"/>
                <a:cs typeface="Arial" panose="020B0604020202020204" pitchFamily="34" charset="0"/>
              </a:rPr>
              <a:t>poteri di veto</a:t>
            </a:r>
          </a:p>
          <a:p>
            <a:pPr marL="342900" indent="-342900">
              <a:buFont typeface="Arial" panose="020B0604020202020204" pitchFamily="34" charset="0"/>
              <a:buChar char="•"/>
            </a:pPr>
            <a:r>
              <a:rPr lang="it-IT" dirty="0">
                <a:solidFill>
                  <a:srgbClr val="002060"/>
                </a:solidFill>
                <a:latin typeface="Arial" panose="020B0604020202020204" pitchFamily="34" charset="0"/>
                <a:ea typeface="Aptos" panose="020B0004020202020204" pitchFamily="34" charset="0"/>
                <a:cs typeface="Arial" panose="020B0604020202020204" pitchFamily="34" charset="0"/>
              </a:rPr>
              <a:t>diritti speciali</a:t>
            </a:r>
          </a:p>
          <a:p>
            <a:pPr marL="342900" indent="-342900">
              <a:buFont typeface="Arial" panose="020B0604020202020204" pitchFamily="34" charset="0"/>
              <a:buChar char="•"/>
            </a:pPr>
            <a:r>
              <a:rPr lang="it-IT" dirty="0">
                <a:solidFill>
                  <a:srgbClr val="002060"/>
                </a:solidFill>
                <a:latin typeface="Arial" panose="020B0604020202020204" pitchFamily="34" charset="0"/>
                <a:ea typeface="Aptos" panose="020B0004020202020204" pitchFamily="34" charset="0"/>
                <a:cs typeface="Arial" panose="020B0604020202020204" pitchFamily="34" charset="0"/>
              </a:rPr>
              <a:t>influenza significativa</a:t>
            </a:r>
          </a:p>
          <a:p>
            <a:endParaRPr lang="it-IT" sz="20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algn="ctr"/>
            <a:r>
              <a:rPr lang="it-IT" sz="2000" dirty="0">
                <a:solidFill>
                  <a:srgbClr val="002060"/>
                </a:solidFill>
                <a:latin typeface="Arial" panose="020B0604020202020204" pitchFamily="34" charset="0"/>
                <a:cs typeface="Arial" panose="020B0604020202020204" pitchFamily="34" charset="0"/>
              </a:rPr>
              <a:t>ma non equivale automaticamente a controllo pubblico</a:t>
            </a:r>
          </a:p>
          <a:p>
            <a:pPr marL="457200" indent="-457200">
              <a:buAutoNum type="arabicParenR"/>
            </a:pPr>
            <a:endParaRPr lang="en-US" sz="2000" b="1" dirty="0">
              <a:solidFill>
                <a:srgbClr val="002060"/>
              </a:solidFill>
              <a:latin typeface="Arial" panose="020B0604020202020204" pitchFamily="34" charset="0"/>
              <a:cs typeface="Arial" panose="020B0604020202020204" pitchFamily="34" charset="0"/>
            </a:endParaRPr>
          </a:p>
          <a:p>
            <a:r>
              <a:rPr lang="en-US" sz="2000" dirty="0">
                <a:solidFill>
                  <a:srgbClr val="002060"/>
                </a:solidFill>
                <a:latin typeface="Arial" panose="020B0604020202020204" pitchFamily="34" charset="0"/>
                <a:cs typeface="Arial" panose="020B0604020202020204" pitchFamily="34" charset="0"/>
              </a:rPr>
              <a:t>2) </a:t>
            </a:r>
            <a:r>
              <a:rPr lang="en-US" sz="2000" b="1" dirty="0" err="1">
                <a:solidFill>
                  <a:srgbClr val="002060"/>
                </a:solidFill>
                <a:latin typeface="Arial" panose="020B0604020202020204" pitchFamily="34" charset="0"/>
                <a:cs typeface="Arial" panose="020B0604020202020204" pitchFamily="34" charset="0"/>
              </a:rPr>
              <a:t>controllo</a:t>
            </a:r>
            <a:r>
              <a:rPr lang="en-US" sz="2000" b="1" dirty="0">
                <a:solidFill>
                  <a:srgbClr val="002060"/>
                </a:solidFill>
                <a:latin typeface="Arial" panose="020B0604020202020204" pitchFamily="34" charset="0"/>
                <a:cs typeface="Arial" panose="020B0604020202020204" pitchFamily="34" charset="0"/>
              </a:rPr>
              <a:t> </a:t>
            </a:r>
            <a:r>
              <a:rPr lang="en-US" sz="2000" b="1" dirty="0" err="1">
                <a:solidFill>
                  <a:srgbClr val="002060"/>
                </a:solidFill>
                <a:latin typeface="Arial" panose="020B0604020202020204" pitchFamily="34" charset="0"/>
                <a:cs typeface="Arial" panose="020B0604020202020204" pitchFamily="34" charset="0"/>
              </a:rPr>
              <a:t>pubblico</a:t>
            </a:r>
            <a:r>
              <a:rPr lang="en-US" sz="2000" b="1" dirty="0">
                <a:solidFill>
                  <a:srgbClr val="002060"/>
                </a:solidFill>
                <a:latin typeface="Arial" panose="020B0604020202020204" pitchFamily="34" charset="0"/>
                <a:cs typeface="Arial" panose="020B0604020202020204" pitchFamily="34" charset="0"/>
              </a:rPr>
              <a:t>,</a:t>
            </a:r>
            <a:r>
              <a:rPr lang="en-US" sz="2000" dirty="0">
                <a:solidFill>
                  <a:srgbClr val="002060"/>
                </a:solidFill>
                <a:latin typeface="Arial" panose="020B0604020202020204" pitchFamily="34" charset="0"/>
                <a:cs typeface="Arial" panose="020B0604020202020204" pitchFamily="34" charset="0"/>
              </a:rPr>
              <a:t> TUSP art.2 </a:t>
            </a:r>
          </a:p>
          <a:p>
            <a:endParaRPr lang="en-US" sz="2000" dirty="0">
              <a:solidFill>
                <a:srgbClr val="002060"/>
              </a:solidFill>
              <a:latin typeface="Arial" panose="020B0604020202020204" pitchFamily="34" charset="0"/>
              <a:cs typeface="Arial" panose="020B0604020202020204" pitchFamily="34" charset="0"/>
            </a:endParaRPr>
          </a:p>
          <a:p>
            <a:pPr algn="ctr"/>
            <a:r>
              <a:rPr lang="en-US" sz="2000" dirty="0" err="1">
                <a:solidFill>
                  <a:srgbClr val="002060"/>
                </a:solidFill>
                <a:latin typeface="Arial" panose="020B0604020202020204" pitchFamily="34" charset="0"/>
                <a:cs typeface="Arial" panose="020B0604020202020204" pitchFamily="34" charset="0"/>
              </a:rPr>
              <a:t>quando</a:t>
            </a:r>
            <a:r>
              <a:rPr lang="en-US" sz="2000" dirty="0">
                <a:solidFill>
                  <a:srgbClr val="002060"/>
                </a:solidFill>
                <a:latin typeface="Arial" panose="020B0604020202020204" pitchFamily="34" charset="0"/>
                <a:cs typeface="Arial" panose="020B0604020202020204" pitchFamily="34" charset="0"/>
              </a:rPr>
              <a:t> la P.A. </a:t>
            </a:r>
            <a:r>
              <a:rPr lang="en-US" sz="2000" dirty="0" err="1">
                <a:solidFill>
                  <a:srgbClr val="002060"/>
                </a:solidFill>
                <a:latin typeface="Arial" panose="020B0604020202020204" pitchFamily="34" charset="0"/>
                <a:cs typeface="Arial" panose="020B0604020202020204" pitchFamily="34" charset="0"/>
              </a:rPr>
              <a:t>esercita</a:t>
            </a:r>
            <a:r>
              <a:rPr lang="en-US" sz="2000" dirty="0">
                <a:solidFill>
                  <a:srgbClr val="002060"/>
                </a:solidFill>
                <a:latin typeface="Arial" panose="020B0604020202020204" pitchFamily="34" charset="0"/>
                <a:cs typeface="Arial" panose="020B0604020202020204" pitchFamily="34" charset="0"/>
              </a:rPr>
              <a:t>:</a:t>
            </a:r>
          </a:p>
          <a:p>
            <a:endParaRPr lang="en-US" sz="2000" dirty="0">
              <a:solidFill>
                <a:srgbClr val="00206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dirty="0" err="1">
                <a:solidFill>
                  <a:srgbClr val="002060"/>
                </a:solidFill>
                <a:latin typeface="Arial" panose="020B0604020202020204" pitchFamily="34" charset="0"/>
                <a:cs typeface="Arial" panose="020B0604020202020204" pitchFamily="34" charset="0"/>
              </a:rPr>
              <a:t>controllo</a:t>
            </a:r>
            <a:r>
              <a:rPr lang="en-US" dirty="0">
                <a:solidFill>
                  <a:srgbClr val="002060"/>
                </a:solidFill>
                <a:latin typeface="Arial" panose="020B0604020202020204" pitchFamily="34" charset="0"/>
                <a:cs typeface="Arial" panose="020B0604020202020204" pitchFamily="34" charset="0"/>
              </a:rPr>
              <a:t> ai sensi del 2359 c.c.</a:t>
            </a:r>
          </a:p>
          <a:p>
            <a:pPr marL="342900" indent="-342900">
              <a:buFont typeface="Arial" panose="020B0604020202020204" pitchFamily="34" charset="0"/>
              <a:buChar char="•"/>
            </a:pPr>
            <a:r>
              <a:rPr lang="en-US" dirty="0" err="1">
                <a:solidFill>
                  <a:srgbClr val="002060"/>
                </a:solidFill>
                <a:latin typeface="Arial" panose="020B0604020202020204" pitchFamily="34" charset="0"/>
                <a:cs typeface="Arial" panose="020B0604020202020204" pitchFamily="34" charset="0"/>
              </a:rPr>
              <a:t>infuenza</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dominante</a:t>
            </a:r>
            <a:endParaRPr lang="en-US" dirty="0">
              <a:solidFill>
                <a:srgbClr val="00206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dirty="0" err="1">
                <a:solidFill>
                  <a:srgbClr val="002060"/>
                </a:solidFill>
                <a:latin typeface="Arial" panose="020B0604020202020204" pitchFamily="34" charset="0"/>
                <a:cs typeface="Arial" panose="020B0604020202020204" pitchFamily="34" charset="0"/>
              </a:rPr>
              <a:t>controllo</a:t>
            </a:r>
            <a:r>
              <a:rPr lang="en-US" dirty="0">
                <a:solidFill>
                  <a:srgbClr val="002060"/>
                </a:solidFill>
                <a:latin typeface="Arial" panose="020B0604020202020204" pitchFamily="34" charset="0"/>
                <a:cs typeface="Arial" panose="020B0604020202020204" pitchFamily="34" charset="0"/>
              </a:rPr>
              <a:t> </a:t>
            </a:r>
            <a:r>
              <a:rPr lang="en-US" dirty="0" err="1">
                <a:solidFill>
                  <a:srgbClr val="002060"/>
                </a:solidFill>
                <a:latin typeface="Arial" panose="020B0604020202020204" pitchFamily="34" charset="0"/>
                <a:cs typeface="Arial" panose="020B0604020202020204" pitchFamily="34" charset="0"/>
              </a:rPr>
              <a:t>congiunto</a:t>
            </a:r>
            <a:r>
              <a:rPr lang="en-US" dirty="0">
                <a:solidFill>
                  <a:srgbClr val="002060"/>
                </a:solidFill>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endParaRPr lang="en-US" sz="2000" dirty="0">
              <a:solidFill>
                <a:srgbClr val="002060"/>
              </a:solidFill>
              <a:latin typeface="Arial" panose="020B0604020202020204" pitchFamily="34" charset="0"/>
              <a:cs typeface="Arial" panose="020B0604020202020204" pitchFamily="34" charset="0"/>
            </a:endParaRPr>
          </a:p>
          <a:p>
            <a:r>
              <a:rPr lang="en-US" sz="2000" dirty="0">
                <a:solidFill>
                  <a:srgbClr val="002060"/>
                </a:solidFill>
                <a:latin typeface="Arial" panose="020B0604020202020204" pitchFamily="34" charset="0"/>
                <a:cs typeface="Arial" panose="020B0604020202020204" pitchFamily="34" charset="0"/>
              </a:rPr>
              <a:t>3) </a:t>
            </a:r>
            <a:r>
              <a:rPr lang="en-US" sz="2000" b="1" dirty="0" err="1">
                <a:solidFill>
                  <a:srgbClr val="002060"/>
                </a:solidFill>
                <a:latin typeface="Arial" panose="020B0604020202020204" pitchFamily="34" charset="0"/>
                <a:cs typeface="Arial" panose="020B0604020202020204" pitchFamily="34" charset="0"/>
              </a:rPr>
              <a:t>controllo</a:t>
            </a:r>
            <a:r>
              <a:rPr lang="en-US" sz="2000" b="1" dirty="0">
                <a:solidFill>
                  <a:srgbClr val="002060"/>
                </a:solidFill>
                <a:latin typeface="Arial" panose="020B0604020202020204" pitchFamily="34" charset="0"/>
                <a:cs typeface="Arial" panose="020B0604020202020204" pitchFamily="34" charset="0"/>
              </a:rPr>
              <a:t> </a:t>
            </a:r>
            <a:r>
              <a:rPr lang="en-US" sz="2000" b="1" dirty="0" err="1">
                <a:solidFill>
                  <a:srgbClr val="002060"/>
                </a:solidFill>
                <a:latin typeface="Arial" panose="020B0604020202020204" pitchFamily="34" charset="0"/>
                <a:cs typeface="Arial" panose="020B0604020202020204" pitchFamily="34" charset="0"/>
              </a:rPr>
              <a:t>analogo</a:t>
            </a:r>
            <a:r>
              <a:rPr lang="en-US" sz="2000" b="1" dirty="0">
                <a:solidFill>
                  <a:srgbClr val="002060"/>
                </a:solidFill>
                <a:latin typeface="Arial" panose="020B0604020202020204" pitchFamily="34" charset="0"/>
                <a:cs typeface="Arial" panose="020B0604020202020204" pitchFamily="34" charset="0"/>
              </a:rPr>
              <a:t> </a:t>
            </a:r>
            <a:r>
              <a:rPr lang="en-US" sz="2000" dirty="0">
                <a:solidFill>
                  <a:srgbClr val="002060"/>
                </a:solidFill>
                <a:latin typeface="Arial" panose="020B0604020202020204" pitchFamily="34" charset="0"/>
                <a:cs typeface="Arial" panose="020B0604020202020204" pitchFamily="34" charset="0"/>
              </a:rPr>
              <a:t>→ in house</a:t>
            </a:r>
          </a:p>
          <a:p>
            <a:endParaRPr lang="en-US" sz="2000" dirty="0">
              <a:solidFill>
                <a:srgbClr val="002060"/>
              </a:solidFill>
              <a:latin typeface="Arial" panose="020B0604020202020204" pitchFamily="34" charset="0"/>
              <a:cs typeface="Arial" panose="020B0604020202020204" pitchFamily="34" charset="0"/>
            </a:endParaRPr>
          </a:p>
        </p:txBody>
      </p:sp>
      <p:sp>
        <p:nvSpPr>
          <p:cNvPr id="7" name="CasellaDiTesto 6">
            <a:extLst>
              <a:ext uri="{FF2B5EF4-FFF2-40B4-BE49-F238E27FC236}">
                <a16:creationId xmlns:a16="http://schemas.microsoft.com/office/drawing/2014/main" id="{D8B8FACA-CDB2-5503-EBCC-C4B53B716ADC}"/>
              </a:ext>
            </a:extLst>
          </p:cNvPr>
          <p:cNvSpPr txBox="1"/>
          <p:nvPr/>
        </p:nvSpPr>
        <p:spPr>
          <a:xfrm>
            <a:off x="2777612" y="42990"/>
            <a:ext cx="9414388"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8" name="Immagine 7" descr="Logo-Unindustria">
            <a:extLst>
              <a:ext uri="{FF2B5EF4-FFF2-40B4-BE49-F238E27FC236}">
                <a16:creationId xmlns:a16="http://schemas.microsoft.com/office/drawing/2014/main" id="{70AA2392-8044-2C8C-FD12-C0B5ADB678C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6944" y="103791"/>
            <a:ext cx="1889760" cy="541020"/>
          </a:xfrm>
          <a:prstGeom prst="rect">
            <a:avLst/>
          </a:prstGeom>
          <a:noFill/>
          <a:ln>
            <a:noFill/>
          </a:ln>
        </p:spPr>
      </p:pic>
      <p:cxnSp>
        <p:nvCxnSpPr>
          <p:cNvPr id="2" name="Connettore diritto 1">
            <a:extLst>
              <a:ext uri="{FF2B5EF4-FFF2-40B4-BE49-F238E27FC236}">
                <a16:creationId xmlns:a16="http://schemas.microsoft.com/office/drawing/2014/main" id="{2FC523D5-09B7-FD2A-A3D1-15875A18C263}"/>
              </a:ext>
            </a:extLst>
          </p:cNvPr>
          <p:cNvCxnSpPr>
            <a:cxnSpLocks/>
          </p:cNvCxnSpPr>
          <p:nvPr/>
        </p:nvCxnSpPr>
        <p:spPr>
          <a:xfrm flipV="1">
            <a:off x="4774465" y="6009638"/>
            <a:ext cx="647719" cy="231223"/>
          </a:xfrm>
          <a:prstGeom prst="line">
            <a:avLst/>
          </a:prstGeom>
          <a:ln w="76200"/>
        </p:spPr>
        <p:style>
          <a:lnRef idx="2">
            <a:schemeClr val="accent1"/>
          </a:lnRef>
          <a:fillRef idx="0">
            <a:schemeClr val="accent1"/>
          </a:fillRef>
          <a:effectRef idx="1">
            <a:schemeClr val="accent1"/>
          </a:effectRef>
          <a:fontRef idx="minor">
            <a:schemeClr val="tx1"/>
          </a:fontRef>
        </p:style>
      </p:cxnSp>
      <p:sp>
        <p:nvSpPr>
          <p:cNvPr id="3" name="CasellaDiTesto 2">
            <a:extLst>
              <a:ext uri="{FF2B5EF4-FFF2-40B4-BE49-F238E27FC236}">
                <a16:creationId xmlns:a16="http://schemas.microsoft.com/office/drawing/2014/main" id="{CB341E73-F590-12FA-F9E6-03A9A997D3C6}"/>
              </a:ext>
            </a:extLst>
          </p:cNvPr>
          <p:cNvSpPr txBox="1"/>
          <p:nvPr/>
        </p:nvSpPr>
        <p:spPr>
          <a:xfrm>
            <a:off x="5398500" y="5812226"/>
            <a:ext cx="6112764" cy="369332"/>
          </a:xfrm>
          <a:prstGeom prst="rect">
            <a:avLst/>
          </a:prstGeom>
          <a:noFill/>
        </p:spPr>
        <p:txBody>
          <a:bodyPr wrap="square">
            <a:spAutoFit/>
          </a:bodyPr>
          <a:lstStyle/>
          <a:p>
            <a:r>
              <a:rPr lang="it-IT" dirty="0">
                <a:solidFill>
                  <a:srgbClr val="002060"/>
                </a:solidFill>
                <a:latin typeface="Arial" panose="020B0604020202020204" pitchFamily="34" charset="0"/>
                <a:ea typeface="Aptos" panose="020B0004020202020204" pitchFamily="34" charset="0"/>
                <a:cs typeface="Arial" panose="020B0604020202020204" pitchFamily="34" charset="0"/>
              </a:rPr>
              <a:t>p</a:t>
            </a:r>
            <a:r>
              <a:rPr lang="it-IT" sz="1800" dirty="0">
                <a:solidFill>
                  <a:srgbClr val="002060"/>
                </a:solidFill>
                <a:latin typeface="Arial" panose="020B0604020202020204" pitchFamily="34" charset="0"/>
                <a:ea typeface="Aptos" panose="020B0004020202020204" pitchFamily="34" charset="0"/>
                <a:cs typeface="Arial" panose="020B0604020202020204" pitchFamily="34" charset="0"/>
              </a:rPr>
              <a:t>otere determinante su obiettivi strategici</a:t>
            </a:r>
            <a:endParaRPr lang="it-IT" dirty="0"/>
          </a:p>
        </p:txBody>
      </p:sp>
      <p:sp>
        <p:nvSpPr>
          <p:cNvPr id="4" name="CasellaDiTesto 3">
            <a:extLst>
              <a:ext uri="{FF2B5EF4-FFF2-40B4-BE49-F238E27FC236}">
                <a16:creationId xmlns:a16="http://schemas.microsoft.com/office/drawing/2014/main" id="{A1FB3A91-22B4-B90B-88E2-2F1D3000044B}"/>
              </a:ext>
            </a:extLst>
          </p:cNvPr>
          <p:cNvSpPr txBox="1"/>
          <p:nvPr/>
        </p:nvSpPr>
        <p:spPr>
          <a:xfrm>
            <a:off x="5450068" y="6166493"/>
            <a:ext cx="3804111" cy="369332"/>
          </a:xfrm>
          <a:prstGeom prst="rect">
            <a:avLst/>
          </a:prstGeom>
          <a:noFill/>
        </p:spPr>
        <p:txBody>
          <a:bodyPr wrap="square">
            <a:spAutoFit/>
          </a:bodyPr>
          <a:lstStyle/>
          <a:p>
            <a:r>
              <a:rPr lang="it-IT" sz="1800">
                <a:solidFill>
                  <a:srgbClr val="002060"/>
                </a:solidFill>
                <a:latin typeface="Arial" panose="020B0604020202020204" pitchFamily="34" charset="0"/>
                <a:ea typeface="Aptos" panose="020B0004020202020204" pitchFamily="34" charset="0"/>
                <a:cs typeface="Arial" panose="020B0604020202020204" pitchFamily="34" charset="0"/>
              </a:rPr>
              <a:t>controllo sulle decisioni rilevanti</a:t>
            </a:r>
            <a:endParaRPr lang="it-IT"/>
          </a:p>
        </p:txBody>
      </p:sp>
      <p:cxnSp>
        <p:nvCxnSpPr>
          <p:cNvPr id="6" name="Connettore diritto 5">
            <a:extLst>
              <a:ext uri="{FF2B5EF4-FFF2-40B4-BE49-F238E27FC236}">
                <a16:creationId xmlns:a16="http://schemas.microsoft.com/office/drawing/2014/main" id="{F78A3EBB-F14A-6555-575C-61FAB026412A}"/>
              </a:ext>
            </a:extLst>
          </p:cNvPr>
          <p:cNvCxnSpPr>
            <a:cxnSpLocks/>
          </p:cNvCxnSpPr>
          <p:nvPr/>
        </p:nvCxnSpPr>
        <p:spPr>
          <a:xfrm>
            <a:off x="4788407" y="6351159"/>
            <a:ext cx="633777" cy="0"/>
          </a:xfrm>
          <a:prstGeom prst="line">
            <a:avLst/>
          </a:prstGeom>
          <a:ln w="76200"/>
        </p:spPr>
        <p:style>
          <a:lnRef idx="2">
            <a:schemeClr val="accent1"/>
          </a:lnRef>
          <a:fillRef idx="0">
            <a:schemeClr val="accent1"/>
          </a:fillRef>
          <a:effectRef idx="1">
            <a:schemeClr val="accent1"/>
          </a:effectRef>
          <a:fontRef idx="minor">
            <a:schemeClr val="tx1"/>
          </a:fontRef>
        </p:style>
      </p:cxnSp>
      <p:cxnSp>
        <p:nvCxnSpPr>
          <p:cNvPr id="11" name="Connettore diritto 10">
            <a:extLst>
              <a:ext uri="{FF2B5EF4-FFF2-40B4-BE49-F238E27FC236}">
                <a16:creationId xmlns:a16="http://schemas.microsoft.com/office/drawing/2014/main" id="{C807E02B-C5A5-9D94-9E0C-8E1DB48E0AFA}"/>
              </a:ext>
            </a:extLst>
          </p:cNvPr>
          <p:cNvCxnSpPr>
            <a:cxnSpLocks/>
          </p:cNvCxnSpPr>
          <p:nvPr/>
        </p:nvCxnSpPr>
        <p:spPr>
          <a:xfrm>
            <a:off x="4774465" y="6460089"/>
            <a:ext cx="675602" cy="239980"/>
          </a:xfrm>
          <a:prstGeom prst="line">
            <a:avLst/>
          </a:prstGeom>
          <a:ln w="76200"/>
        </p:spPr>
        <p:style>
          <a:lnRef idx="2">
            <a:schemeClr val="accent1"/>
          </a:lnRef>
          <a:fillRef idx="0">
            <a:schemeClr val="accent1"/>
          </a:fillRef>
          <a:effectRef idx="1">
            <a:schemeClr val="accent1"/>
          </a:effectRef>
          <a:fontRef idx="minor">
            <a:schemeClr val="tx1"/>
          </a:fontRef>
        </p:style>
      </p:cxnSp>
      <p:sp>
        <p:nvSpPr>
          <p:cNvPr id="13" name="CasellaDiTesto 12">
            <a:extLst>
              <a:ext uri="{FF2B5EF4-FFF2-40B4-BE49-F238E27FC236}">
                <a16:creationId xmlns:a16="http://schemas.microsoft.com/office/drawing/2014/main" id="{8C7BA16E-29A6-563D-C6BC-53827F4DAD0F}"/>
              </a:ext>
            </a:extLst>
          </p:cNvPr>
          <p:cNvSpPr txBox="1"/>
          <p:nvPr/>
        </p:nvSpPr>
        <p:spPr>
          <a:xfrm>
            <a:off x="5422184" y="6505696"/>
            <a:ext cx="6769816" cy="369332"/>
          </a:xfrm>
          <a:prstGeom prst="rect">
            <a:avLst/>
          </a:prstGeom>
          <a:noFill/>
        </p:spPr>
        <p:txBody>
          <a:bodyPr wrap="square">
            <a:spAutoFit/>
          </a:bodyPr>
          <a:lstStyle/>
          <a:p>
            <a:r>
              <a:rPr lang="it-IT" sz="1800">
                <a:solidFill>
                  <a:srgbClr val="002060"/>
                </a:solidFill>
                <a:latin typeface="Arial" panose="020B0604020202020204" pitchFamily="34" charset="0"/>
                <a:ea typeface="Aptos" panose="020B0004020202020204" pitchFamily="34" charset="0"/>
                <a:cs typeface="Arial" panose="020B0604020202020204" pitchFamily="34" charset="0"/>
              </a:rPr>
              <a:t>Attività prevalente verso l’ente controllante</a:t>
            </a:r>
            <a:endParaRPr lang="it-IT"/>
          </a:p>
        </p:txBody>
      </p:sp>
    </p:spTree>
    <p:extLst>
      <p:ext uri="{BB962C8B-B14F-4D97-AF65-F5344CB8AC3E}">
        <p14:creationId xmlns:p14="http://schemas.microsoft.com/office/powerpoint/2010/main" val="245665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F7679-5F56-57F0-33E1-5FF8BE6A44BF}"/>
            </a:ext>
          </a:extLst>
        </p:cNvPr>
        <p:cNvGrpSpPr/>
        <p:nvPr/>
      </p:nvGrpSpPr>
      <p:grpSpPr>
        <a:xfrm>
          <a:off x="0" y="0"/>
          <a:ext cx="0" cy="0"/>
          <a:chOff x="0" y="0"/>
          <a:chExt cx="0" cy="0"/>
        </a:xfrm>
      </p:grpSpPr>
      <p:sp>
        <p:nvSpPr>
          <p:cNvPr id="7" name="CasellaDiTesto 6">
            <a:extLst>
              <a:ext uri="{FF2B5EF4-FFF2-40B4-BE49-F238E27FC236}">
                <a16:creationId xmlns:a16="http://schemas.microsoft.com/office/drawing/2014/main" id="{17CC7C41-A72A-62FA-DD60-977566634E57}"/>
              </a:ext>
            </a:extLst>
          </p:cNvPr>
          <p:cNvSpPr txBox="1"/>
          <p:nvPr/>
        </p:nvSpPr>
        <p:spPr>
          <a:xfrm>
            <a:off x="2777612" y="42990"/>
            <a:ext cx="9414388"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8" name="Immagine 7" descr="Logo-Unindustria">
            <a:extLst>
              <a:ext uri="{FF2B5EF4-FFF2-40B4-BE49-F238E27FC236}">
                <a16:creationId xmlns:a16="http://schemas.microsoft.com/office/drawing/2014/main" id="{497C5BB5-639B-6D5A-DAA5-B3034E32DE0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6944" y="103791"/>
            <a:ext cx="1889760" cy="541020"/>
          </a:xfrm>
          <a:prstGeom prst="rect">
            <a:avLst/>
          </a:prstGeom>
          <a:noFill/>
          <a:ln>
            <a:noFill/>
          </a:ln>
        </p:spPr>
      </p:pic>
      <p:sp>
        <p:nvSpPr>
          <p:cNvPr id="9" name="CasellaDiTesto 8">
            <a:extLst>
              <a:ext uri="{FF2B5EF4-FFF2-40B4-BE49-F238E27FC236}">
                <a16:creationId xmlns:a16="http://schemas.microsoft.com/office/drawing/2014/main" id="{D713403D-A3B4-6554-01B2-26B6893E7655}"/>
              </a:ext>
            </a:extLst>
          </p:cNvPr>
          <p:cNvSpPr txBox="1"/>
          <p:nvPr/>
        </p:nvSpPr>
        <p:spPr>
          <a:xfrm>
            <a:off x="834080" y="1012954"/>
            <a:ext cx="11513575" cy="3539430"/>
          </a:xfrm>
          <a:prstGeom prst="rect">
            <a:avLst/>
          </a:prstGeom>
          <a:noFill/>
        </p:spPr>
        <p:txBody>
          <a:bodyPr wrap="square">
            <a:spAutoFit/>
          </a:bodyPr>
          <a:lstStyle/>
          <a:p>
            <a:endParaRPr lang="it-IT" sz="2000" b="1"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800" b="1" dirty="0">
                <a:solidFill>
                  <a:srgbClr val="002060"/>
                </a:solidFill>
                <a:latin typeface="Arial" panose="020B0604020202020204" pitchFamily="34" charset="0"/>
                <a:ea typeface="Aptos" panose="020B0004020202020204" pitchFamily="34" charset="0"/>
                <a:cs typeface="Arial" panose="020B0604020202020204" pitchFamily="34" charset="0"/>
              </a:rPr>
              <a:t>la catena logico- giuridica:</a:t>
            </a:r>
          </a:p>
          <a:p>
            <a:endParaRPr lang="it-IT" sz="2400" b="1" dirty="0">
              <a:solidFill>
                <a:srgbClr val="002060"/>
              </a:solidFill>
              <a:latin typeface="Arial" panose="020B0604020202020204" pitchFamily="34" charset="0"/>
              <a:cs typeface="Arial" panose="020B0604020202020204" pitchFamily="34" charset="0"/>
            </a:endParaRPr>
          </a:p>
          <a:p>
            <a:endParaRPr lang="it-IT" sz="2400" b="1" dirty="0">
              <a:solidFill>
                <a:srgbClr val="002060"/>
              </a:solidFill>
              <a:latin typeface="Arial" panose="020B0604020202020204" pitchFamily="34" charset="0"/>
              <a:cs typeface="Arial" panose="020B0604020202020204" pitchFamily="34" charset="0"/>
            </a:endParaRPr>
          </a:p>
          <a:p>
            <a:r>
              <a:rPr lang="it-IT" sz="2800" dirty="0">
                <a:solidFill>
                  <a:srgbClr val="002060"/>
                </a:solidFill>
                <a:latin typeface="Arial" panose="020B0604020202020204" pitchFamily="34" charset="0"/>
                <a:cs typeface="Arial" panose="020B0604020202020204" pitchFamily="34" charset="0"/>
              </a:rPr>
              <a:t>partecipazione pubblica </a:t>
            </a:r>
          </a:p>
          <a:p>
            <a:endParaRPr lang="it-IT" sz="2000" dirty="0">
              <a:solidFill>
                <a:srgbClr val="002060"/>
              </a:solidFill>
              <a:latin typeface="Arial" panose="020B0604020202020204" pitchFamily="34" charset="0"/>
              <a:cs typeface="Arial" panose="020B0604020202020204" pitchFamily="34" charset="0"/>
            </a:endParaRPr>
          </a:p>
          <a:p>
            <a:pPr marL="457200" indent="-457200">
              <a:buAutoNum type="arabicParenR"/>
            </a:pPr>
            <a:endParaRPr lang="en-US" sz="2000" b="1" dirty="0">
              <a:solidFill>
                <a:srgbClr val="002060"/>
              </a:solidFill>
              <a:latin typeface="Arial" panose="020B0604020202020204" pitchFamily="34" charset="0"/>
              <a:cs typeface="Arial" panose="020B0604020202020204" pitchFamily="34" charset="0"/>
            </a:endParaRPr>
          </a:p>
          <a:p>
            <a:pPr algn="ctr"/>
            <a:r>
              <a:rPr lang="en-US" sz="2000" dirty="0">
                <a:solidFill>
                  <a:srgbClr val="002060"/>
                </a:solidFill>
                <a:latin typeface="Arial" panose="020B0604020202020204" pitchFamily="34" charset="0"/>
                <a:cs typeface="Arial" panose="020B0604020202020204" pitchFamily="34" charset="0"/>
              </a:rPr>
              <a:t>                           </a:t>
            </a:r>
          </a:p>
          <a:p>
            <a:pPr algn="ctr"/>
            <a:endParaRPr lang="en-US" sz="2000" dirty="0">
              <a:solidFill>
                <a:srgbClr val="002060"/>
              </a:solidFill>
              <a:latin typeface="Arial" panose="020B0604020202020204" pitchFamily="34" charset="0"/>
              <a:cs typeface="Arial" panose="020B0604020202020204" pitchFamily="34" charset="0"/>
            </a:endParaRPr>
          </a:p>
          <a:p>
            <a:endParaRPr lang="en-US" sz="2000" b="1" dirty="0">
              <a:solidFill>
                <a:srgbClr val="002060"/>
              </a:solidFill>
              <a:latin typeface="Arial" panose="020B0604020202020204" pitchFamily="34" charset="0"/>
              <a:cs typeface="Arial" panose="020B0604020202020204" pitchFamily="34" charset="0"/>
            </a:endParaRPr>
          </a:p>
        </p:txBody>
      </p:sp>
      <p:sp>
        <p:nvSpPr>
          <p:cNvPr id="10" name="Freccia a destra 9">
            <a:extLst>
              <a:ext uri="{FF2B5EF4-FFF2-40B4-BE49-F238E27FC236}">
                <a16:creationId xmlns:a16="http://schemas.microsoft.com/office/drawing/2014/main" id="{A11515C2-1933-05E4-C20F-DCBDB8CC7463}"/>
              </a:ext>
            </a:extLst>
          </p:cNvPr>
          <p:cNvSpPr/>
          <p:nvPr/>
        </p:nvSpPr>
        <p:spPr>
          <a:xfrm>
            <a:off x="2453000" y="2998162"/>
            <a:ext cx="649224" cy="36576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14" name="CasellaDiTesto 13">
            <a:extLst>
              <a:ext uri="{FF2B5EF4-FFF2-40B4-BE49-F238E27FC236}">
                <a16:creationId xmlns:a16="http://schemas.microsoft.com/office/drawing/2014/main" id="{15E93A32-0858-7410-231B-B5990581DAF6}"/>
              </a:ext>
            </a:extLst>
          </p:cNvPr>
          <p:cNvSpPr txBox="1"/>
          <p:nvPr/>
        </p:nvSpPr>
        <p:spPr>
          <a:xfrm>
            <a:off x="834080" y="3253242"/>
            <a:ext cx="5862376" cy="523220"/>
          </a:xfrm>
          <a:prstGeom prst="rect">
            <a:avLst/>
          </a:prstGeom>
          <a:noFill/>
        </p:spPr>
        <p:txBody>
          <a:bodyPr wrap="square">
            <a:spAutoFit/>
          </a:bodyPr>
          <a:lstStyle/>
          <a:p>
            <a:r>
              <a:rPr lang="it-IT" sz="2800" dirty="0">
                <a:solidFill>
                  <a:srgbClr val="002060"/>
                </a:solidFill>
                <a:latin typeface="Arial" panose="020B0604020202020204" pitchFamily="34" charset="0"/>
                <a:cs typeface="Arial" panose="020B0604020202020204" pitchFamily="34" charset="0"/>
              </a:rPr>
              <a:t>eventuale controllo pubblico </a:t>
            </a:r>
          </a:p>
        </p:txBody>
      </p:sp>
      <p:sp>
        <p:nvSpPr>
          <p:cNvPr id="15" name="Freccia a destra 14">
            <a:extLst>
              <a:ext uri="{FF2B5EF4-FFF2-40B4-BE49-F238E27FC236}">
                <a16:creationId xmlns:a16="http://schemas.microsoft.com/office/drawing/2014/main" id="{AB9A0A30-8D40-7710-721D-2B3E249B0C76}"/>
              </a:ext>
            </a:extLst>
          </p:cNvPr>
          <p:cNvSpPr/>
          <p:nvPr/>
        </p:nvSpPr>
        <p:spPr>
          <a:xfrm>
            <a:off x="2453000" y="3799883"/>
            <a:ext cx="649224" cy="36576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16" name="CasellaDiTesto 15">
            <a:extLst>
              <a:ext uri="{FF2B5EF4-FFF2-40B4-BE49-F238E27FC236}">
                <a16:creationId xmlns:a16="http://schemas.microsoft.com/office/drawing/2014/main" id="{DF8E20BE-844E-1F10-B147-0215178D69E1}"/>
              </a:ext>
            </a:extLst>
          </p:cNvPr>
          <p:cNvSpPr txBox="1"/>
          <p:nvPr/>
        </p:nvSpPr>
        <p:spPr>
          <a:xfrm>
            <a:off x="911907" y="4186182"/>
            <a:ext cx="11357920" cy="954107"/>
          </a:xfrm>
          <a:prstGeom prst="rect">
            <a:avLst/>
          </a:prstGeom>
          <a:noFill/>
        </p:spPr>
        <p:txBody>
          <a:bodyPr wrap="square">
            <a:spAutoFit/>
          </a:bodyPr>
          <a:lstStyle/>
          <a:p>
            <a:r>
              <a:rPr lang="it-IT" sz="2800" dirty="0">
                <a:solidFill>
                  <a:srgbClr val="002060"/>
                </a:solidFill>
                <a:latin typeface="Arial" panose="020B0604020202020204" pitchFamily="34" charset="0"/>
                <a:cs typeface="Arial" panose="020B0604020202020204" pitchFamily="34" charset="0"/>
              </a:rPr>
              <a:t>eventuale qualificazione come organismo di diritto pubblico/ ente aggiudicatore</a:t>
            </a:r>
          </a:p>
        </p:txBody>
      </p:sp>
      <p:sp>
        <p:nvSpPr>
          <p:cNvPr id="17" name="Freccia a destra 16">
            <a:extLst>
              <a:ext uri="{FF2B5EF4-FFF2-40B4-BE49-F238E27FC236}">
                <a16:creationId xmlns:a16="http://schemas.microsoft.com/office/drawing/2014/main" id="{5E43E2CC-BC8F-E2BF-8C4C-7AEE682DE45E}"/>
              </a:ext>
            </a:extLst>
          </p:cNvPr>
          <p:cNvSpPr/>
          <p:nvPr/>
        </p:nvSpPr>
        <p:spPr>
          <a:xfrm>
            <a:off x="2453000" y="5112049"/>
            <a:ext cx="649224" cy="36576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2800"/>
          </a:p>
        </p:txBody>
      </p:sp>
      <p:sp>
        <p:nvSpPr>
          <p:cNvPr id="18" name="CasellaDiTesto 17">
            <a:extLst>
              <a:ext uri="{FF2B5EF4-FFF2-40B4-BE49-F238E27FC236}">
                <a16:creationId xmlns:a16="http://schemas.microsoft.com/office/drawing/2014/main" id="{CB865BF5-871A-4E15-2EBF-8353EF76C3E0}"/>
              </a:ext>
            </a:extLst>
          </p:cNvPr>
          <p:cNvSpPr txBox="1"/>
          <p:nvPr/>
        </p:nvSpPr>
        <p:spPr>
          <a:xfrm>
            <a:off x="911907" y="5493530"/>
            <a:ext cx="3995928" cy="523220"/>
          </a:xfrm>
          <a:prstGeom prst="rect">
            <a:avLst/>
          </a:prstGeom>
          <a:noFill/>
        </p:spPr>
        <p:txBody>
          <a:bodyPr wrap="square">
            <a:spAutoFit/>
          </a:bodyPr>
          <a:lstStyle/>
          <a:p>
            <a:r>
              <a:rPr lang="it-IT" sz="2800" dirty="0">
                <a:solidFill>
                  <a:srgbClr val="002060"/>
                </a:solidFill>
                <a:latin typeface="Arial" panose="020B0604020202020204" pitchFamily="34" charset="0"/>
                <a:cs typeface="Arial" panose="020B0604020202020204" pitchFamily="34" charset="0"/>
              </a:rPr>
              <a:t>applicazione del codice </a:t>
            </a:r>
          </a:p>
        </p:txBody>
      </p:sp>
    </p:spTree>
    <p:extLst>
      <p:ext uri="{BB962C8B-B14F-4D97-AF65-F5344CB8AC3E}">
        <p14:creationId xmlns:p14="http://schemas.microsoft.com/office/powerpoint/2010/main" val="1351176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14F2F-9331-1C26-1E76-F6921E2179E0}"/>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C04EA54E-5861-B435-E262-3F82F6465DE3}"/>
              </a:ext>
            </a:extLst>
          </p:cNvPr>
          <p:cNvSpPr txBox="1"/>
          <p:nvPr/>
        </p:nvSpPr>
        <p:spPr>
          <a:xfrm>
            <a:off x="240889" y="1179872"/>
            <a:ext cx="11710221" cy="5509200"/>
          </a:xfrm>
          <a:prstGeom prst="rect">
            <a:avLst/>
          </a:prstGeom>
          <a:noFill/>
        </p:spPr>
        <p:txBody>
          <a:bodyPr wrap="square">
            <a:spAutoFit/>
          </a:bodyPr>
          <a:lstStyle/>
          <a:p>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(2) un ente aggiudicatore (art. 9)</a:t>
            </a:r>
          </a:p>
          <a:p>
            <a:endPar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1. Attività</a:t>
            </a:r>
          </a:p>
          <a:p>
            <a:endParaRPr lang="it-IT" sz="16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Opera nei cosiddetti settori speciali (acqua, energia, trasporti, servizi postali)</a:t>
            </a:r>
          </a:p>
          <a:p>
            <a:endPar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2. Natura</a:t>
            </a:r>
          </a:p>
          <a:p>
            <a:endParaRPr lang="it-IT" sz="16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2.1. o </a:t>
            </a: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una PA</a:t>
            </a: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2.2. o </a:t>
            </a: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un’impresa pubblica</a:t>
            </a: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2.3. o</a:t>
            </a: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 un soggetto che opera in virtù di diritti speciali o esclusivi concessi da una PA</a:t>
            </a:r>
          </a:p>
          <a:p>
            <a:endParaRPr lang="it-IT" sz="16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es: </a:t>
            </a: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concessioni per servizi di trasporto ferroviario, distribuzione gas, reti idriche ecc.</a:t>
            </a:r>
          </a:p>
          <a:p>
            <a:endParaRPr lang="it-IT" sz="1600"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e</a:t>
            </a: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ssere un’impresa pubblica è una delle condizioni per poter essere qualificati come ente aggiudicatore, ma non è sufficiente da sola</a:t>
            </a:r>
          </a:p>
        </p:txBody>
      </p:sp>
      <p:sp>
        <p:nvSpPr>
          <p:cNvPr id="2" name="CasellaDiTesto 1">
            <a:extLst>
              <a:ext uri="{FF2B5EF4-FFF2-40B4-BE49-F238E27FC236}">
                <a16:creationId xmlns:a16="http://schemas.microsoft.com/office/drawing/2014/main" id="{8D663BF6-B77F-3664-4AEC-4C94F98B6924}"/>
              </a:ext>
            </a:extLst>
          </p:cNvPr>
          <p:cNvSpPr txBox="1"/>
          <p:nvPr/>
        </p:nvSpPr>
        <p:spPr>
          <a:xfrm>
            <a:off x="3170903" y="77443"/>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6" name="Immagine 5" descr="Logo-Unindustria">
            <a:extLst>
              <a:ext uri="{FF2B5EF4-FFF2-40B4-BE49-F238E27FC236}">
                <a16:creationId xmlns:a16="http://schemas.microsoft.com/office/drawing/2014/main" id="{6F392800-4B5B-BACC-9D31-33917B01348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121198"/>
            <a:ext cx="1889760" cy="541020"/>
          </a:xfrm>
          <a:prstGeom prst="rect">
            <a:avLst/>
          </a:prstGeom>
          <a:noFill/>
          <a:ln>
            <a:noFill/>
          </a:ln>
        </p:spPr>
      </p:pic>
      <p:sp>
        <p:nvSpPr>
          <p:cNvPr id="3" name="CasellaDiTesto 2">
            <a:extLst>
              <a:ext uri="{FF2B5EF4-FFF2-40B4-BE49-F238E27FC236}">
                <a16:creationId xmlns:a16="http://schemas.microsoft.com/office/drawing/2014/main" id="{027C0376-2E07-7527-8C6A-ABB78A244472}"/>
              </a:ext>
            </a:extLst>
          </p:cNvPr>
          <p:cNvSpPr txBox="1"/>
          <p:nvPr/>
        </p:nvSpPr>
        <p:spPr>
          <a:xfrm>
            <a:off x="5550408" y="595096"/>
            <a:ext cx="6641592" cy="1169551"/>
          </a:xfrm>
          <a:prstGeom prst="rect">
            <a:avLst/>
          </a:prstGeom>
          <a:noFill/>
        </p:spPr>
        <p:txBody>
          <a:bodyPr wrap="square">
            <a:spAutoFit/>
          </a:bodyPr>
          <a:lstStyle/>
          <a:p>
            <a:r>
              <a:rPr lang="it-IT" sz="1400" dirty="0">
                <a:solidFill>
                  <a:srgbClr val="002060"/>
                </a:solidFill>
                <a:latin typeface="Arial" panose="020B0604020202020204" pitchFamily="34" charset="0"/>
                <a:ea typeface="Aptos" panose="020B0004020202020204" pitchFamily="34" charset="0"/>
                <a:cs typeface="Arial" panose="020B0604020202020204" pitchFamily="34" charset="0"/>
              </a:rPr>
              <a:t>1) è un organismo di diritto pubblico (art. 2, co. 1, lett. d) </a:t>
            </a:r>
          </a:p>
          <a:p>
            <a:r>
              <a:rPr lang="it-IT" sz="1400" dirty="0">
                <a:solidFill>
                  <a:srgbClr val="002060"/>
                </a:solidFill>
                <a:latin typeface="Arial" panose="020B0604020202020204" pitchFamily="34" charset="0"/>
                <a:ea typeface="Aptos" panose="020B0004020202020204" pitchFamily="34" charset="0"/>
                <a:cs typeface="Arial" panose="020B0604020202020204" pitchFamily="34" charset="0"/>
              </a:rPr>
              <a:t>2) un ente aggiudicatore (art. 9)</a:t>
            </a:r>
          </a:p>
          <a:p>
            <a:r>
              <a:rPr lang="it-IT" sz="1400" dirty="0">
                <a:solidFill>
                  <a:srgbClr val="002060"/>
                </a:solidFill>
                <a:latin typeface="Arial" panose="020B0604020202020204" pitchFamily="34" charset="0"/>
                <a:ea typeface="Aptos" panose="020B0004020202020204" pitchFamily="34" charset="0"/>
                <a:cs typeface="Arial" panose="020B0604020202020204" pitchFamily="34" charset="0"/>
              </a:rPr>
              <a:t>3) è un affidatario in house (art. 7, co. 2) </a:t>
            </a:r>
          </a:p>
          <a:p>
            <a:r>
              <a:rPr lang="it-IT" sz="1400" dirty="0">
                <a:solidFill>
                  <a:srgbClr val="002060"/>
                </a:solidFill>
                <a:latin typeface="Arial" panose="020B0604020202020204" pitchFamily="34" charset="0"/>
                <a:ea typeface="Aptos" panose="020B0004020202020204" pitchFamily="34" charset="0"/>
                <a:cs typeface="Arial" panose="020B0604020202020204" pitchFamily="34" charset="0"/>
              </a:rPr>
              <a:t>4) è destinatario di finanziamenti pubblici specifici (art. 14, co. 3)</a:t>
            </a:r>
          </a:p>
          <a:p>
            <a:r>
              <a:rPr lang="it-IT" sz="1400" dirty="0">
                <a:solidFill>
                  <a:srgbClr val="002060"/>
                </a:solidFill>
                <a:latin typeface="Arial" panose="020B0604020202020204" pitchFamily="34" charset="0"/>
                <a:ea typeface="Aptos" panose="020B0004020202020204" pitchFamily="34" charset="0"/>
                <a:cs typeface="Arial" panose="020B0604020202020204" pitchFamily="34" charset="0"/>
              </a:rPr>
              <a:t>5) gestisce un servizio pubblico locale di rilevanza economica (art. 2, co. 1, lett. e) </a:t>
            </a:r>
          </a:p>
        </p:txBody>
      </p:sp>
    </p:spTree>
    <p:extLst>
      <p:ext uri="{BB962C8B-B14F-4D97-AF65-F5344CB8AC3E}">
        <p14:creationId xmlns:p14="http://schemas.microsoft.com/office/powerpoint/2010/main" val="352676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4061DF-EEDD-7D09-D82F-87EA5ECBECC9}"/>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6ACFA65B-789E-E841-234C-890C77EF9284}"/>
              </a:ext>
            </a:extLst>
          </p:cNvPr>
          <p:cNvSpPr txBox="1"/>
          <p:nvPr/>
        </p:nvSpPr>
        <p:spPr>
          <a:xfrm>
            <a:off x="240889" y="917682"/>
            <a:ext cx="11710221" cy="5817170"/>
          </a:xfrm>
          <a:prstGeom prst="rect">
            <a:avLst/>
          </a:prstGeom>
          <a:noFill/>
        </p:spPr>
        <p:txBody>
          <a:bodyPr wrap="square">
            <a:spAutoFit/>
          </a:bodyPr>
          <a:lstStyle/>
          <a:p>
            <a:pPr algn="just">
              <a:lnSpc>
                <a:spcPct val="107000"/>
              </a:lnSpc>
              <a:spcAft>
                <a:spcPts val="800"/>
              </a:spcAft>
            </a:pPr>
            <a:r>
              <a:rPr lang="it-IT" sz="2400" b="1" kern="100">
                <a:solidFill>
                  <a:srgbClr val="002060"/>
                </a:solidFill>
                <a:effectLst/>
                <a:latin typeface="Arial" panose="020B0604020202020204" pitchFamily="34" charset="0"/>
                <a:ea typeface="Aptos" panose="020B0004020202020204" pitchFamily="34" charset="0"/>
                <a:cs typeface="Arial" panose="020B0604020202020204" pitchFamily="34" charset="0"/>
              </a:rPr>
              <a:t>(2) ente aggiudicatore </a:t>
            </a:r>
          </a:p>
          <a:p>
            <a:pPr algn="just">
              <a:lnSpc>
                <a:spcPct val="107000"/>
              </a:lnSpc>
              <a:spcAft>
                <a:spcPts val="800"/>
              </a:spcAft>
            </a:pPr>
            <a:r>
              <a:rPr lang="it-IT" sz="2400" b="1" kern="100">
                <a:solidFill>
                  <a:srgbClr val="002060"/>
                </a:solidFill>
                <a:latin typeface="Arial" panose="020B0604020202020204" pitchFamily="34" charset="0"/>
                <a:ea typeface="Aptos" panose="020B0004020202020204" pitchFamily="34" charset="0"/>
                <a:cs typeface="Arial" panose="020B0604020202020204" pitchFamily="34" charset="0"/>
              </a:rPr>
              <a:t>(</a:t>
            </a:r>
            <a:r>
              <a:rPr lang="it-IT" sz="2400" b="1" kern="100" dirty="0">
                <a:solidFill>
                  <a:srgbClr val="002060"/>
                </a:solidFill>
                <a:latin typeface="Arial" panose="020B0604020202020204" pitchFamily="34" charset="0"/>
                <a:ea typeface="Aptos" panose="020B0004020202020204" pitchFamily="34" charset="0"/>
                <a:cs typeface="Arial" panose="020B0604020202020204" pitchFamily="34" charset="0"/>
              </a:rPr>
              <a:t>1</a:t>
            </a:r>
            <a:r>
              <a:rPr lang="it-IT" sz="2400" b="1" kern="100">
                <a:solidFill>
                  <a:srgbClr val="002060"/>
                </a:solidFill>
                <a:latin typeface="Arial" panose="020B0604020202020204" pitchFamily="34" charset="0"/>
                <a:ea typeface="Aptos" panose="020B0004020202020204" pitchFamily="34" charset="0"/>
                <a:cs typeface="Arial" panose="020B0604020202020204" pitchFamily="34" charset="0"/>
              </a:rPr>
              <a:t>)</a:t>
            </a:r>
            <a:r>
              <a:rPr lang="it-IT" sz="2400" b="1" kern="100" dirty="0">
                <a:solidFill>
                  <a:srgbClr val="002060"/>
                </a:solidFill>
                <a:latin typeface="Arial" panose="020B0604020202020204" pitchFamily="34" charset="0"/>
                <a:ea typeface="Aptos" panose="020B0004020202020204" pitchFamily="34" charset="0"/>
                <a:cs typeface="Arial" panose="020B0604020202020204" pitchFamily="34" charset="0"/>
              </a:rPr>
              <a:t> Settori speciali </a:t>
            </a:r>
          </a:p>
          <a:p>
            <a:pPr algn="just">
              <a:lnSpc>
                <a:spcPct val="107000"/>
              </a:lnSpc>
              <a:spcAft>
                <a:spcPts val="800"/>
              </a:spcAft>
            </a:pPr>
            <a:endParaRPr lang="it-IT" sz="1600" kern="1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it-IT" sz="2400" b="1"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Elenco dei settori speciali (art. 146)</a:t>
            </a:r>
          </a:p>
          <a:p>
            <a:pPr algn="just">
              <a:lnSpc>
                <a:spcPct val="107000"/>
              </a:lnSpc>
              <a:spcAft>
                <a:spcPts val="800"/>
              </a:spcAft>
            </a:pPr>
            <a:endParaRPr lang="it-IT" kern="1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it-IT"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1.	Gas ed energia termica</a:t>
            </a:r>
          </a:p>
          <a:p>
            <a:pPr algn="just">
              <a:lnSpc>
                <a:spcPct val="107000"/>
              </a:lnSpc>
              <a:spcAft>
                <a:spcPts val="800"/>
              </a:spcAft>
            </a:pPr>
            <a:r>
              <a:rPr lang="it-IT"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2.	Elettricità</a:t>
            </a:r>
          </a:p>
          <a:p>
            <a:pPr algn="just">
              <a:lnSpc>
                <a:spcPct val="107000"/>
              </a:lnSpc>
              <a:spcAft>
                <a:spcPts val="800"/>
              </a:spcAft>
            </a:pPr>
            <a:r>
              <a:rPr lang="it-IT"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3.	Acqua</a:t>
            </a:r>
          </a:p>
          <a:p>
            <a:pPr algn="just">
              <a:lnSpc>
                <a:spcPct val="107000"/>
              </a:lnSpc>
              <a:spcAft>
                <a:spcPts val="800"/>
              </a:spcAft>
            </a:pPr>
            <a:r>
              <a:rPr lang="it-IT"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4.	Servizi di trasporto</a:t>
            </a:r>
          </a:p>
          <a:p>
            <a:pPr algn="just">
              <a:lnSpc>
                <a:spcPct val="107000"/>
              </a:lnSpc>
              <a:spcAft>
                <a:spcPts val="800"/>
              </a:spcAft>
            </a:pPr>
            <a:r>
              <a:rPr lang="it-IT"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5.	Servizi postali</a:t>
            </a:r>
          </a:p>
          <a:p>
            <a:pPr algn="just">
              <a:lnSpc>
                <a:spcPct val="107000"/>
              </a:lnSpc>
              <a:spcAft>
                <a:spcPts val="800"/>
              </a:spcAft>
            </a:pPr>
            <a:r>
              <a:rPr lang="it-IT"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6.	Estrazione di petrolio e gas</a:t>
            </a:r>
          </a:p>
          <a:p>
            <a:pPr algn="just">
              <a:lnSpc>
                <a:spcPct val="107000"/>
              </a:lnSpc>
              <a:spcAft>
                <a:spcPts val="800"/>
              </a:spcAft>
            </a:pPr>
            <a:r>
              <a:rPr lang="it-IT"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7.	Prospezione ed estrazione di carbone e di altri combustibili solidi</a:t>
            </a:r>
          </a:p>
          <a:p>
            <a:pPr algn="just">
              <a:lnSpc>
                <a:spcPct val="107000"/>
              </a:lnSpc>
              <a:spcAft>
                <a:spcPts val="800"/>
              </a:spcAft>
            </a:pPr>
            <a:r>
              <a:rPr lang="it-IT"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8.	Porti e aeroporti</a:t>
            </a:r>
          </a:p>
          <a:p>
            <a:pPr algn="just">
              <a:lnSpc>
                <a:spcPct val="107000"/>
              </a:lnSpc>
              <a:spcAft>
                <a:spcPts val="800"/>
              </a:spcAft>
            </a:pPr>
            <a:r>
              <a:rPr lang="it-IT"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9.	Servizi nei settori ferroviario e metropolitano</a:t>
            </a:r>
            <a:endParaRPr lang="it-IT" sz="2400" kern="1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
        <p:nvSpPr>
          <p:cNvPr id="2" name="CasellaDiTesto 1">
            <a:extLst>
              <a:ext uri="{FF2B5EF4-FFF2-40B4-BE49-F238E27FC236}">
                <a16:creationId xmlns:a16="http://schemas.microsoft.com/office/drawing/2014/main" id="{04718B46-7978-C391-A134-FD0C768B3173}"/>
              </a:ext>
            </a:extLst>
          </p:cNvPr>
          <p:cNvSpPr txBox="1"/>
          <p:nvPr/>
        </p:nvSpPr>
        <p:spPr>
          <a:xfrm>
            <a:off x="3269225" y="123148"/>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9AD64579-4E38-2FA4-1935-447BAA41051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6751" y="105563"/>
            <a:ext cx="1889760" cy="541020"/>
          </a:xfrm>
          <a:prstGeom prst="rect">
            <a:avLst/>
          </a:prstGeom>
          <a:noFill/>
          <a:ln>
            <a:noFill/>
          </a:ln>
        </p:spPr>
      </p:pic>
    </p:spTree>
    <p:extLst>
      <p:ext uri="{BB962C8B-B14F-4D97-AF65-F5344CB8AC3E}">
        <p14:creationId xmlns:p14="http://schemas.microsoft.com/office/powerpoint/2010/main" val="2257917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C341F-41A2-D97A-E791-D3D1ED1ADF2F}"/>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C55ED9A-1451-19DB-45B9-3E8EF150E5B4}"/>
              </a:ext>
            </a:extLst>
          </p:cNvPr>
          <p:cNvSpPr txBox="1"/>
          <p:nvPr/>
        </p:nvSpPr>
        <p:spPr>
          <a:xfrm>
            <a:off x="339211" y="1153656"/>
            <a:ext cx="11710221" cy="5000728"/>
          </a:xfrm>
          <a:prstGeom prst="rect">
            <a:avLst/>
          </a:prstGeom>
          <a:noFill/>
        </p:spPr>
        <p:txBody>
          <a:bodyPr wrap="square">
            <a:spAutoFit/>
          </a:bodyPr>
          <a:lstStyle/>
          <a:p>
            <a:pPr algn="just">
              <a:lnSpc>
                <a:spcPct val="107000"/>
              </a:lnSpc>
              <a:spcAft>
                <a:spcPts val="800"/>
              </a:spcAft>
            </a:pPr>
            <a:r>
              <a:rPr lang="it-IT" sz="2400" b="1"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(2) ente aggiudicatore </a:t>
            </a:r>
          </a:p>
          <a:p>
            <a:pPr algn="just">
              <a:lnSpc>
                <a:spcPct val="107000"/>
              </a:lnSpc>
              <a:spcAft>
                <a:spcPts val="800"/>
              </a:spcAft>
            </a:pPr>
            <a:r>
              <a:rPr lang="it-IT" sz="2400" b="1" kern="100" dirty="0">
                <a:solidFill>
                  <a:srgbClr val="002060"/>
                </a:solidFill>
                <a:latin typeface="Arial" panose="020B0604020202020204" pitchFamily="34" charset="0"/>
                <a:ea typeface="Aptos" panose="020B0004020202020204" pitchFamily="34" charset="0"/>
                <a:cs typeface="Arial" panose="020B0604020202020204" pitchFamily="34" charset="0"/>
              </a:rPr>
              <a:t>(1) Settori speciali </a:t>
            </a:r>
          </a:p>
          <a:p>
            <a:pPr algn="just">
              <a:lnSpc>
                <a:spcPct val="107000"/>
              </a:lnSpc>
              <a:spcAft>
                <a:spcPts val="800"/>
              </a:spcAft>
            </a:pPr>
            <a:endParaRPr lang="it-IT" sz="1600" kern="1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it-IT" sz="2400" b="1"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Caratteristiche dei settori speciali</a:t>
            </a:r>
          </a:p>
          <a:p>
            <a:pPr algn="just">
              <a:lnSpc>
                <a:spcPct val="107000"/>
              </a:lnSpc>
              <a:spcAft>
                <a:spcPts val="800"/>
              </a:spcAft>
            </a:pPr>
            <a:endParaRPr lang="it-IT" kern="1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it-IT" sz="24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	Si applicano norme più flessibili rispetto ai settori ordinari</a:t>
            </a:r>
          </a:p>
          <a:p>
            <a:pPr algn="just">
              <a:lnSpc>
                <a:spcPct val="107000"/>
              </a:lnSpc>
              <a:spcAft>
                <a:spcPts val="800"/>
              </a:spcAft>
            </a:pPr>
            <a:r>
              <a:rPr lang="it-IT" sz="24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	Le soglie per l’obbligo di gara sono più alte</a:t>
            </a:r>
          </a:p>
          <a:p>
            <a:pPr algn="just">
              <a:lnSpc>
                <a:spcPct val="107000"/>
              </a:lnSpc>
              <a:spcAft>
                <a:spcPts val="800"/>
              </a:spcAft>
            </a:pPr>
            <a:r>
              <a:rPr lang="it-IT" sz="24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	Le imprese che operano in regime di concessione esclusiva o privilegiata sono considerate enti aggiudicatori</a:t>
            </a:r>
          </a:p>
          <a:p>
            <a:pPr algn="just">
              <a:lnSpc>
                <a:spcPct val="107000"/>
              </a:lnSpc>
              <a:spcAft>
                <a:spcPts val="800"/>
              </a:spcAft>
            </a:pPr>
            <a:r>
              <a:rPr lang="it-IT" sz="24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	È possibile dimostrare l’esposizione alla libera concorrenza per essere esonerati (art. 150, procedura europea)</a:t>
            </a:r>
          </a:p>
        </p:txBody>
      </p:sp>
      <p:sp>
        <p:nvSpPr>
          <p:cNvPr id="2" name="CasellaDiTesto 1">
            <a:extLst>
              <a:ext uri="{FF2B5EF4-FFF2-40B4-BE49-F238E27FC236}">
                <a16:creationId xmlns:a16="http://schemas.microsoft.com/office/drawing/2014/main" id="{8B7409B7-94FB-6D4C-787D-BCC2B8B8A5D2}"/>
              </a:ext>
            </a:extLst>
          </p:cNvPr>
          <p:cNvSpPr txBox="1"/>
          <p:nvPr/>
        </p:nvSpPr>
        <p:spPr>
          <a:xfrm>
            <a:off x="3269225" y="123148"/>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F2DBED25-8247-6B2B-537F-824AC109884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7041" y="119260"/>
            <a:ext cx="1889760" cy="541020"/>
          </a:xfrm>
          <a:prstGeom prst="rect">
            <a:avLst/>
          </a:prstGeom>
          <a:noFill/>
          <a:ln>
            <a:noFill/>
          </a:ln>
        </p:spPr>
      </p:pic>
    </p:spTree>
    <p:extLst>
      <p:ext uri="{BB962C8B-B14F-4D97-AF65-F5344CB8AC3E}">
        <p14:creationId xmlns:p14="http://schemas.microsoft.com/office/powerpoint/2010/main" val="39323630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CC6EEC-7567-0620-DA19-CBC49DC74F4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6855ACE1-8C5F-3096-C8AF-33726A6B62E9}"/>
              </a:ext>
            </a:extLst>
          </p:cNvPr>
          <p:cNvSpPr txBox="1"/>
          <p:nvPr/>
        </p:nvSpPr>
        <p:spPr>
          <a:xfrm>
            <a:off x="339211" y="1153656"/>
            <a:ext cx="11710221" cy="5712398"/>
          </a:xfrm>
          <a:prstGeom prst="rect">
            <a:avLst/>
          </a:prstGeom>
          <a:noFill/>
        </p:spPr>
        <p:txBody>
          <a:bodyPr wrap="square">
            <a:spAutoFit/>
          </a:bodyPr>
          <a:lstStyle/>
          <a:p>
            <a:pPr algn="just">
              <a:lnSpc>
                <a:spcPct val="107000"/>
              </a:lnSpc>
              <a:spcAft>
                <a:spcPts val="800"/>
              </a:spcAft>
            </a:pPr>
            <a:r>
              <a:rPr lang="it-IT" sz="2400" b="1" kern="100">
                <a:solidFill>
                  <a:srgbClr val="002060"/>
                </a:solidFill>
                <a:effectLst/>
                <a:latin typeface="Arial" panose="020B0604020202020204" pitchFamily="34" charset="0"/>
                <a:ea typeface="Aptos" panose="020B0004020202020204" pitchFamily="34" charset="0"/>
                <a:cs typeface="Arial" panose="020B0604020202020204" pitchFamily="34" charset="0"/>
              </a:rPr>
              <a:t>(2) ente aggiudicatore </a:t>
            </a:r>
          </a:p>
          <a:p>
            <a:pPr algn="just">
              <a:lnSpc>
                <a:spcPct val="107000"/>
              </a:lnSpc>
              <a:spcAft>
                <a:spcPts val="800"/>
              </a:spcAft>
            </a:pPr>
            <a:r>
              <a:rPr lang="it-IT" sz="2400" b="1" kern="100">
                <a:solidFill>
                  <a:srgbClr val="002060"/>
                </a:solidFill>
                <a:latin typeface="Arial" panose="020B0604020202020204" pitchFamily="34" charset="0"/>
                <a:ea typeface="Aptos" panose="020B0004020202020204" pitchFamily="34" charset="0"/>
                <a:cs typeface="Arial" panose="020B0604020202020204" pitchFamily="34" charset="0"/>
              </a:rPr>
              <a:t>(1) Settori speciali </a:t>
            </a:r>
          </a:p>
          <a:p>
            <a:pPr algn="just">
              <a:lnSpc>
                <a:spcPct val="107000"/>
              </a:lnSpc>
              <a:spcAft>
                <a:spcPts val="800"/>
              </a:spcAft>
            </a:pPr>
            <a:endPar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Nei settori speciali il Codice si applica solo:</a:t>
            </a:r>
          </a:p>
          <a:p>
            <a:pPr algn="just">
              <a:lnSpc>
                <a:spcPct val="107000"/>
              </a:lnSpc>
              <a:spcAft>
                <a:spcPts val="800"/>
              </a:spcAft>
            </a:pPr>
            <a:endPar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marL="285750" indent="-285750" algn="just">
              <a:lnSpc>
                <a:spcPct val="107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agli appalti destinati all’esercizio dell’attività speciale</a:t>
            </a:r>
          </a:p>
          <a:p>
            <a:pPr marL="285750" indent="-285750" algn="just">
              <a:lnSpc>
                <a:spcPct val="107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non all’attività commerciale ordinaria dell’impresa, al funzionamento, ecc. </a:t>
            </a:r>
          </a:p>
          <a:p>
            <a:pPr algn="just">
              <a:lnSpc>
                <a:spcPct val="107000"/>
              </a:lnSpc>
              <a:spcAft>
                <a:spcPts val="800"/>
              </a:spcAft>
            </a:pPr>
            <a:endPar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algn="ctr">
              <a:lnSpc>
                <a:spcPct val="107000"/>
              </a:lnSpc>
              <a:spcAft>
                <a:spcPts val="800"/>
              </a:spcAft>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Criterio funzionale</a:t>
            </a:r>
          </a:p>
          <a:p>
            <a:pPr algn="ctr">
              <a:lnSpc>
                <a:spcPct val="107000"/>
              </a:lnSpc>
              <a:spcAft>
                <a:spcPts val="800"/>
              </a:spcAft>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Quel contratto deve essere</a:t>
            </a:r>
          </a:p>
          <a:p>
            <a:pPr marL="285750" indent="-285750">
              <a:lnSpc>
                <a:spcPct val="107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Necessario</a:t>
            </a:r>
          </a:p>
          <a:p>
            <a:pPr marL="285750" indent="-285750">
              <a:lnSpc>
                <a:spcPct val="107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Strumentale</a:t>
            </a:r>
          </a:p>
          <a:p>
            <a:pPr marL="285750" indent="-285750">
              <a:lnSpc>
                <a:spcPct val="107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Direttamente collegato all’attività speciale  </a:t>
            </a:r>
            <a:endPar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
        <p:nvSpPr>
          <p:cNvPr id="2" name="CasellaDiTesto 1">
            <a:extLst>
              <a:ext uri="{FF2B5EF4-FFF2-40B4-BE49-F238E27FC236}">
                <a16:creationId xmlns:a16="http://schemas.microsoft.com/office/drawing/2014/main" id="{D473B686-A169-4CCA-EE6A-8841974D61CA}"/>
              </a:ext>
            </a:extLst>
          </p:cNvPr>
          <p:cNvSpPr txBox="1"/>
          <p:nvPr/>
        </p:nvSpPr>
        <p:spPr>
          <a:xfrm>
            <a:off x="3269225" y="123148"/>
            <a:ext cx="892277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4CD19C89-E242-9BC7-B5E5-B5ADB5AC382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7041" y="119260"/>
            <a:ext cx="1889760" cy="541020"/>
          </a:xfrm>
          <a:prstGeom prst="rect">
            <a:avLst/>
          </a:prstGeom>
          <a:noFill/>
          <a:ln>
            <a:noFill/>
          </a:ln>
        </p:spPr>
      </p:pic>
    </p:spTree>
    <p:extLst>
      <p:ext uri="{BB962C8B-B14F-4D97-AF65-F5344CB8AC3E}">
        <p14:creationId xmlns:p14="http://schemas.microsoft.com/office/powerpoint/2010/main" val="388630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3F3843-EBC9-5863-D3AC-DC0457A34A9E}"/>
            </a:ext>
          </a:extLst>
        </p:cNvPr>
        <p:cNvGrpSpPr/>
        <p:nvPr/>
      </p:nvGrpSpPr>
      <p:grpSpPr>
        <a:xfrm>
          <a:off x="0" y="0"/>
          <a:ext cx="0" cy="0"/>
          <a:chOff x="0" y="0"/>
          <a:chExt cx="0" cy="0"/>
        </a:xfrm>
      </p:grpSpPr>
      <p:sp>
        <p:nvSpPr>
          <p:cNvPr id="7" name="Rettangolo 6">
            <a:extLst>
              <a:ext uri="{FF2B5EF4-FFF2-40B4-BE49-F238E27FC236}">
                <a16:creationId xmlns:a16="http://schemas.microsoft.com/office/drawing/2014/main" id="{2E4A0182-3D3B-77D8-D776-B13522CB619E}"/>
              </a:ext>
            </a:extLst>
          </p:cNvPr>
          <p:cNvSpPr/>
          <p:nvPr/>
        </p:nvSpPr>
        <p:spPr>
          <a:xfrm>
            <a:off x="1524000" y="815720"/>
            <a:ext cx="9036592" cy="1631216"/>
          </a:xfrm>
          <a:prstGeom prst="rect">
            <a:avLst/>
          </a:prstGeom>
        </p:spPr>
        <p:txBody>
          <a:bodyPr wrap="square">
            <a:spAutoFit/>
          </a:bodyPr>
          <a:lstStyle/>
          <a:p>
            <a:pPr lvl="0" algn="ctr"/>
            <a:endParaRPr lang="it-IT" sz="3200" b="1">
              <a:solidFill>
                <a:srgbClr val="002060"/>
              </a:solidFill>
            </a:endParaRPr>
          </a:p>
          <a:p>
            <a:pPr lvl="0" algn="ctr"/>
            <a:endParaRPr lang="it-IT" sz="3200" b="1">
              <a:solidFill>
                <a:srgbClr val="002060"/>
              </a:solidFill>
            </a:endParaRPr>
          </a:p>
          <a:p>
            <a:pPr lvl="0" algn="ctr"/>
            <a:endParaRPr lang="it-IT" sz="3600" b="1">
              <a:solidFill>
                <a:srgbClr val="002060"/>
              </a:solidFill>
            </a:endParaRPr>
          </a:p>
        </p:txBody>
      </p:sp>
      <p:sp>
        <p:nvSpPr>
          <p:cNvPr id="9" name="Rettangolo 8">
            <a:extLst>
              <a:ext uri="{FF2B5EF4-FFF2-40B4-BE49-F238E27FC236}">
                <a16:creationId xmlns:a16="http://schemas.microsoft.com/office/drawing/2014/main" id="{238E6EB4-E3F3-E791-E7D4-8D9A5827892E}"/>
              </a:ext>
            </a:extLst>
          </p:cNvPr>
          <p:cNvSpPr/>
          <p:nvPr/>
        </p:nvSpPr>
        <p:spPr>
          <a:xfrm>
            <a:off x="1685764" y="1631328"/>
            <a:ext cx="8713064" cy="3939540"/>
          </a:xfrm>
          <a:prstGeom prst="rect">
            <a:avLst/>
          </a:prstGeom>
        </p:spPr>
        <p:txBody>
          <a:bodyPr wrap="square">
            <a:spAutoFit/>
          </a:bodyPr>
          <a:lstStyle/>
          <a:p>
            <a:pPr algn="ctr"/>
            <a:r>
              <a:rPr lang="it-IT" sz="2400" b="1">
                <a:solidFill>
                  <a:srgbClr val="002060"/>
                </a:solidFill>
              </a:rPr>
              <a:t>24 febbraio 2026</a:t>
            </a:r>
          </a:p>
          <a:p>
            <a:endParaRPr lang="it-IT" sz="2000" b="1">
              <a:solidFill>
                <a:srgbClr val="002060"/>
              </a:solidFill>
            </a:endParaRPr>
          </a:p>
          <a:p>
            <a:endParaRPr lang="it-IT" sz="2000" b="1">
              <a:solidFill>
                <a:srgbClr val="002060"/>
              </a:solidFill>
            </a:endParaRPr>
          </a:p>
          <a:p>
            <a:endParaRPr lang="it-IT" sz="2000" b="1">
              <a:solidFill>
                <a:srgbClr val="002060"/>
              </a:solidFill>
            </a:endParaRPr>
          </a:p>
          <a:p>
            <a:pPr algn="ctr"/>
            <a:endParaRPr lang="it-IT" sz="2000" b="1">
              <a:solidFill>
                <a:srgbClr val="002060"/>
              </a:solidFill>
            </a:endParaRPr>
          </a:p>
          <a:p>
            <a:pPr algn="ctr"/>
            <a:r>
              <a:rPr lang="it-IT" sz="2400" b="1">
                <a:solidFill>
                  <a:srgbClr val="002060"/>
                </a:solidFill>
              </a:rPr>
              <a:t>introduzione</a:t>
            </a:r>
          </a:p>
          <a:p>
            <a:endParaRPr lang="it-IT" sz="2400" b="1">
              <a:solidFill>
                <a:srgbClr val="002060"/>
              </a:solidFill>
            </a:endParaRPr>
          </a:p>
          <a:p>
            <a:pPr algn="ctr"/>
            <a:endParaRPr lang="it-IT" sz="1400" b="1">
              <a:solidFill>
                <a:srgbClr val="002060"/>
              </a:solidFill>
            </a:endParaRPr>
          </a:p>
          <a:p>
            <a:pPr algn="ctr"/>
            <a:r>
              <a:rPr lang="it-IT" sz="1400" b="1">
                <a:solidFill>
                  <a:srgbClr val="002060"/>
                </a:solidFill>
              </a:rPr>
              <a:t>Massimiliano Bondanini</a:t>
            </a:r>
          </a:p>
          <a:p>
            <a:pPr algn="ctr"/>
            <a:endParaRPr lang="it-IT" sz="1400" b="1">
              <a:solidFill>
                <a:srgbClr val="002060"/>
              </a:solidFill>
            </a:endParaRPr>
          </a:p>
          <a:p>
            <a:pPr algn="ctr"/>
            <a:endParaRPr lang="it-IT" sz="1400" b="1">
              <a:solidFill>
                <a:srgbClr val="002060"/>
              </a:solidFill>
            </a:endParaRPr>
          </a:p>
          <a:p>
            <a:pPr algn="ctr"/>
            <a:r>
              <a:rPr lang="it-IT" sz="1400" b="1">
                <a:solidFill>
                  <a:srgbClr val="002060"/>
                </a:solidFill>
              </a:rPr>
              <a:t>Responsabile </a:t>
            </a:r>
          </a:p>
          <a:p>
            <a:pPr algn="ctr"/>
            <a:r>
              <a:rPr lang="it-IT" sz="1400" b="1">
                <a:solidFill>
                  <a:srgbClr val="002060"/>
                </a:solidFill>
              </a:rPr>
              <a:t>affari legali e appalti</a:t>
            </a:r>
          </a:p>
          <a:p>
            <a:pPr algn="ctr"/>
            <a:endParaRPr lang="it-IT" sz="1400" b="1">
              <a:solidFill>
                <a:srgbClr val="002060"/>
              </a:solidFill>
            </a:endParaRPr>
          </a:p>
        </p:txBody>
      </p:sp>
      <p:pic>
        <p:nvPicPr>
          <p:cNvPr id="3" name="Immagine 2" descr="Logo-Unindustria">
            <a:extLst>
              <a:ext uri="{FF2B5EF4-FFF2-40B4-BE49-F238E27FC236}">
                <a16:creationId xmlns:a16="http://schemas.microsoft.com/office/drawing/2014/main" id="{D27D67DE-A0E3-83CA-0727-C7924985BB0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97416" y="6200064"/>
            <a:ext cx="1889760" cy="541020"/>
          </a:xfrm>
          <a:prstGeom prst="rect">
            <a:avLst/>
          </a:prstGeom>
          <a:noFill/>
          <a:ln>
            <a:noFill/>
          </a:ln>
        </p:spPr>
      </p:pic>
      <p:sp>
        <p:nvSpPr>
          <p:cNvPr id="6" name="Titolo 1">
            <a:extLst>
              <a:ext uri="{FF2B5EF4-FFF2-40B4-BE49-F238E27FC236}">
                <a16:creationId xmlns:a16="http://schemas.microsoft.com/office/drawing/2014/main" id="{B08E3F89-A1F2-83EE-84C2-FAF1C4E9EEA3}"/>
              </a:ext>
            </a:extLst>
          </p:cNvPr>
          <p:cNvSpPr>
            <a:spLocks noGrp="1"/>
          </p:cNvSpPr>
          <p:nvPr>
            <p:ph type="ctrTitle"/>
          </p:nvPr>
        </p:nvSpPr>
        <p:spPr>
          <a:xfrm>
            <a:off x="1524000" y="138749"/>
            <a:ext cx="9144000" cy="1353941"/>
          </a:xfrm>
        </p:spPr>
        <p:txBody>
          <a:bodyPr>
            <a:noAutofit/>
          </a:bodyPr>
          <a:lstStyle/>
          <a:p>
            <a:r>
              <a:rPr lang="it-IT" sz="2200">
                <a:solidFill>
                  <a:srgbClr val="002060"/>
                </a:solidFill>
                <a:latin typeface="Arial Black" pitchFamily="34" charset="0"/>
              </a:rPr>
              <a:t>SEMINARIO ASSORUP – UNINDUSTRIA</a:t>
            </a:r>
            <a:br>
              <a:rPr lang="it-IT" sz="2200">
                <a:solidFill>
                  <a:srgbClr val="002060"/>
                </a:solidFill>
                <a:latin typeface="Arial Black" pitchFamily="34" charset="0"/>
              </a:rPr>
            </a:br>
            <a:br>
              <a:rPr lang="it-IT" sz="2200">
                <a:solidFill>
                  <a:srgbClr val="002060"/>
                </a:solidFill>
                <a:latin typeface="Arial Black" pitchFamily="34" charset="0"/>
              </a:rPr>
            </a:br>
            <a:r>
              <a:rPr lang="it-IT" sz="2200">
                <a:solidFill>
                  <a:srgbClr val="002060"/>
                </a:solidFill>
                <a:latin typeface="Arial Black" pitchFamily="34" charset="0"/>
              </a:rPr>
              <a:t>Il Procurement delle società che applicano il CCP: il RUP tra governance aziendale e obblighi del Codice</a:t>
            </a:r>
          </a:p>
        </p:txBody>
      </p:sp>
    </p:spTree>
    <p:extLst>
      <p:ext uri="{BB962C8B-B14F-4D97-AF65-F5344CB8AC3E}">
        <p14:creationId xmlns:p14="http://schemas.microsoft.com/office/powerpoint/2010/main" val="28317450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874567-580B-4B62-EEFE-9FAE81B38D1B}"/>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04FCA082-D296-4B83-52F8-B81041C33363}"/>
              </a:ext>
            </a:extLst>
          </p:cNvPr>
          <p:cNvSpPr txBox="1"/>
          <p:nvPr/>
        </p:nvSpPr>
        <p:spPr>
          <a:xfrm>
            <a:off x="240889" y="1061884"/>
            <a:ext cx="11710221" cy="5644430"/>
          </a:xfrm>
          <a:prstGeom prst="rect">
            <a:avLst/>
          </a:prstGeom>
          <a:noFill/>
        </p:spPr>
        <p:txBody>
          <a:bodyPr wrap="square">
            <a:spAutoFit/>
          </a:bodyPr>
          <a:lstStyle/>
          <a:p>
            <a:pPr algn="just">
              <a:lnSpc>
                <a:spcPct val="107000"/>
              </a:lnSpc>
              <a:spcAft>
                <a:spcPts val="800"/>
              </a:spcAft>
            </a:pPr>
            <a:r>
              <a:rPr lang="it-IT" sz="2400" b="1"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(2) ente aggiudicatore </a:t>
            </a:r>
          </a:p>
          <a:p>
            <a:pPr algn="just">
              <a:lnSpc>
                <a:spcPct val="107000"/>
              </a:lnSpc>
              <a:spcAft>
                <a:spcPts val="800"/>
              </a:spcAft>
            </a:pPr>
            <a:r>
              <a:rPr lang="it-IT" sz="2400" b="1" kern="100" dirty="0">
                <a:solidFill>
                  <a:srgbClr val="002060"/>
                </a:solidFill>
                <a:latin typeface="Arial" panose="020B0604020202020204" pitchFamily="34" charset="0"/>
                <a:ea typeface="Aptos" panose="020B0004020202020204" pitchFamily="34" charset="0"/>
                <a:cs typeface="Arial" panose="020B0604020202020204" pitchFamily="34" charset="0"/>
              </a:rPr>
              <a:t>2.2 impresa pubblica </a:t>
            </a:r>
          </a:p>
          <a:p>
            <a:pPr algn="just">
              <a:lnSpc>
                <a:spcPct val="107000"/>
              </a:lnSpc>
              <a:spcAft>
                <a:spcPts val="800"/>
              </a:spcAft>
            </a:pPr>
            <a:endParaRPr lang="it-IT" sz="2400" kern="1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it-IT" sz="28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Definizione (art. 2, lett. o):</a:t>
            </a:r>
          </a:p>
          <a:p>
            <a:pPr algn="just">
              <a:lnSpc>
                <a:spcPct val="107000"/>
              </a:lnSpc>
              <a:spcAft>
                <a:spcPts val="800"/>
              </a:spcAft>
            </a:pPr>
            <a:endParaRPr lang="it-IT" sz="1600" kern="1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it-IT" sz="28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 «impresa pubblica: ogni impresa su cui le amministrazioni aggiudicatrici possono esercitare, direttamente o indirettamente, un’influenza dominante per proprietà, partecipazione finanziaria o regole che ne disciplinano la gestione.»</a:t>
            </a:r>
            <a:endParaRPr lang="en-US" sz="2800" kern="1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endParaRPr lang="it-IT" sz="1600"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e</a:t>
            </a: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ssere un’impresa pubblica è una delle condizioni per poter essere qualificati come ente aggiudicatore, ma non è sufficiente da sola</a:t>
            </a:r>
          </a:p>
        </p:txBody>
      </p:sp>
      <p:sp>
        <p:nvSpPr>
          <p:cNvPr id="2" name="CasellaDiTesto 1">
            <a:extLst>
              <a:ext uri="{FF2B5EF4-FFF2-40B4-BE49-F238E27FC236}">
                <a16:creationId xmlns:a16="http://schemas.microsoft.com/office/drawing/2014/main" id="{AE43AFAE-4B7C-DEA7-83A8-23A832FDD498}"/>
              </a:ext>
            </a:extLst>
          </p:cNvPr>
          <p:cNvSpPr txBox="1"/>
          <p:nvPr/>
        </p:nvSpPr>
        <p:spPr>
          <a:xfrm>
            <a:off x="3170903" y="300128"/>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BDA89386-0E3C-FC11-F3A3-D09D877C11A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Tree>
    <p:extLst>
      <p:ext uri="{BB962C8B-B14F-4D97-AF65-F5344CB8AC3E}">
        <p14:creationId xmlns:p14="http://schemas.microsoft.com/office/powerpoint/2010/main" val="25869172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CD1B19-188A-547A-E981-204DC8A1993B}"/>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E491FFBE-39A5-9EDB-D883-922F3CD72D10}"/>
              </a:ext>
            </a:extLst>
          </p:cNvPr>
          <p:cNvSpPr txBox="1"/>
          <p:nvPr/>
        </p:nvSpPr>
        <p:spPr>
          <a:xfrm>
            <a:off x="452711" y="1110227"/>
            <a:ext cx="11513575" cy="5447645"/>
          </a:xfrm>
          <a:prstGeom prst="rect">
            <a:avLst/>
          </a:prstGeom>
          <a:noFill/>
        </p:spPr>
        <p:txBody>
          <a:bodyPr wrap="square">
            <a:spAutoFit/>
          </a:bodyPr>
          <a:lstStyle/>
          <a:p>
            <a:endParaRPr lang="it-IT"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(3) Affidatario in house</a:t>
            </a:r>
          </a:p>
          <a:p>
            <a:pPr marL="457200" indent="-457200">
              <a:buAutoNum type="arabicParenR"/>
            </a:pPr>
            <a:endPar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800" dirty="0">
                <a:solidFill>
                  <a:srgbClr val="002060"/>
                </a:solidFill>
                <a:effectLst/>
                <a:latin typeface="Arial" panose="020B0604020202020204" pitchFamily="34" charset="0"/>
                <a:ea typeface="Aptos" panose="020B0004020202020204" pitchFamily="34" charset="0"/>
                <a:cs typeface="Arial" panose="020B0604020202020204" pitchFamily="34" charset="0"/>
              </a:rPr>
              <a:t>Il Codice si applica anche alle società in house quando operano come strumenti operativi di amministrazioni aggiudicatrici. Devono avere:</a:t>
            </a:r>
          </a:p>
          <a:p>
            <a:endParaRPr lang="it-IT" sz="28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800" dirty="0">
                <a:solidFill>
                  <a:srgbClr val="002060"/>
                </a:solidFill>
                <a:effectLst/>
                <a:latin typeface="Arial" panose="020B0604020202020204" pitchFamily="34" charset="0"/>
                <a:ea typeface="Aptos" panose="020B0004020202020204" pitchFamily="34" charset="0"/>
                <a:cs typeface="Arial" panose="020B0604020202020204" pitchFamily="34" charset="0"/>
              </a:rPr>
              <a:t>•	controllo analogo a quello esercitato su propri servizi</a:t>
            </a:r>
          </a:p>
          <a:p>
            <a:r>
              <a:rPr lang="it-IT" sz="2800" dirty="0">
                <a:solidFill>
                  <a:srgbClr val="002060"/>
                </a:solidFill>
                <a:effectLst/>
                <a:latin typeface="Arial" panose="020B0604020202020204" pitchFamily="34" charset="0"/>
                <a:ea typeface="Aptos" panose="020B0004020202020204" pitchFamily="34" charset="0"/>
                <a:cs typeface="Arial" panose="020B0604020202020204" pitchFamily="34" charset="0"/>
              </a:rPr>
              <a:t>•	attività svolta prevalentemente in favore dell’ente controllante</a:t>
            </a:r>
          </a:p>
          <a:p>
            <a:r>
              <a:rPr lang="it-IT" sz="2800" dirty="0">
                <a:solidFill>
                  <a:srgbClr val="002060"/>
                </a:solidFill>
                <a:effectLst/>
                <a:latin typeface="Arial" panose="020B0604020202020204" pitchFamily="34" charset="0"/>
                <a:ea typeface="Aptos" panose="020B0004020202020204" pitchFamily="34" charset="0"/>
                <a:cs typeface="Arial" panose="020B0604020202020204" pitchFamily="34" charset="0"/>
              </a:rPr>
              <a:t>•	no partecipazione privata, salvo eccezioni minoritarie</a:t>
            </a:r>
          </a:p>
          <a:p>
            <a:endParaRPr lang="it-IT" sz="28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endParaRPr lang="it-IT" sz="28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800" dirty="0">
                <a:solidFill>
                  <a:srgbClr val="002060"/>
                </a:solidFill>
                <a:effectLst/>
                <a:latin typeface="Arial" panose="020B0604020202020204" pitchFamily="34" charset="0"/>
                <a:ea typeface="Aptos" panose="020B0004020202020204" pitchFamily="34" charset="0"/>
                <a:cs typeface="Arial" panose="020B0604020202020204" pitchFamily="34" charset="0"/>
              </a:rPr>
              <a:t>soggette agli obblighi del Codice sia quando acquistano, sia quando ricevono affidamenti diretti</a:t>
            </a:r>
          </a:p>
        </p:txBody>
      </p:sp>
      <p:sp>
        <p:nvSpPr>
          <p:cNvPr id="2" name="CasellaDiTesto 1">
            <a:extLst>
              <a:ext uri="{FF2B5EF4-FFF2-40B4-BE49-F238E27FC236}">
                <a16:creationId xmlns:a16="http://schemas.microsoft.com/office/drawing/2014/main" id="{2ED0F045-4FEA-8267-CA8D-3BEA979D2A49}"/>
              </a:ext>
            </a:extLst>
          </p:cNvPr>
          <p:cNvSpPr txBox="1"/>
          <p:nvPr/>
        </p:nvSpPr>
        <p:spPr>
          <a:xfrm>
            <a:off x="3170903" y="113278"/>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8C92387A-72B9-7CB9-A6E1-331D08A90AE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157033"/>
            <a:ext cx="1889760" cy="541020"/>
          </a:xfrm>
          <a:prstGeom prst="rect">
            <a:avLst/>
          </a:prstGeom>
          <a:noFill/>
          <a:ln>
            <a:noFill/>
          </a:ln>
        </p:spPr>
      </p:pic>
      <p:sp>
        <p:nvSpPr>
          <p:cNvPr id="4" name="CasellaDiTesto 3">
            <a:extLst>
              <a:ext uri="{FF2B5EF4-FFF2-40B4-BE49-F238E27FC236}">
                <a16:creationId xmlns:a16="http://schemas.microsoft.com/office/drawing/2014/main" id="{6D0BC9E8-67DD-BA27-822D-696528DB1D80}"/>
              </a:ext>
            </a:extLst>
          </p:cNvPr>
          <p:cNvSpPr txBox="1"/>
          <p:nvPr/>
        </p:nvSpPr>
        <p:spPr>
          <a:xfrm>
            <a:off x="5550408" y="698053"/>
            <a:ext cx="6641592" cy="1169551"/>
          </a:xfrm>
          <a:prstGeom prst="rect">
            <a:avLst/>
          </a:prstGeom>
          <a:noFill/>
        </p:spPr>
        <p:txBody>
          <a:bodyPr wrap="square">
            <a:spAutoFit/>
          </a:bodyPr>
          <a:lstStyle/>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1) è un organismo di diritto pubblico (art. 2, co. 1, lett. d) </a:t>
            </a:r>
          </a:p>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2) un ente aggiudicatore (art. 9)</a:t>
            </a:r>
          </a:p>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3) è un affidatario in house (art. 7, co. 2) </a:t>
            </a:r>
          </a:p>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4) è destinatario di finanziamenti pubblici specifici (art. 14, co. 3)</a:t>
            </a:r>
          </a:p>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5) gestisce un servizio pubblico locale di rilevanza economica (art. 2, co. 1, lett. e) </a:t>
            </a:r>
          </a:p>
        </p:txBody>
      </p:sp>
    </p:spTree>
    <p:extLst>
      <p:ext uri="{BB962C8B-B14F-4D97-AF65-F5344CB8AC3E}">
        <p14:creationId xmlns:p14="http://schemas.microsoft.com/office/powerpoint/2010/main" val="38022053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EB47EF-E88A-C995-51C1-D8CAA44E0766}"/>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6F5A8272-BD7C-4597-1AA2-3A5C19C813B8}"/>
              </a:ext>
            </a:extLst>
          </p:cNvPr>
          <p:cNvSpPr txBox="1"/>
          <p:nvPr/>
        </p:nvSpPr>
        <p:spPr>
          <a:xfrm>
            <a:off x="198783" y="979468"/>
            <a:ext cx="11894895" cy="5878532"/>
          </a:xfrm>
          <a:prstGeom prst="rect">
            <a:avLst/>
          </a:prstGeom>
          <a:noFill/>
        </p:spPr>
        <p:txBody>
          <a:bodyPr wrap="square">
            <a:spAutoFit/>
          </a:bodyPr>
          <a:lstStyle/>
          <a:p>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(3) Affidatario in house / distinzione tra SIEG e SPL</a:t>
            </a:r>
          </a:p>
          <a:p>
            <a:endPar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SIEG</a:t>
            </a:r>
          </a:p>
          <a:p>
            <a:endPar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d</a:t>
            </a:r>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efinizione</a:t>
            </a:r>
          </a:p>
          <a:p>
            <a:r>
              <a:rPr lang="it-IT" sz="2200" dirty="0">
                <a:solidFill>
                  <a:srgbClr val="002060"/>
                </a:solidFill>
                <a:effectLst/>
                <a:latin typeface="Arial" panose="020B0604020202020204" pitchFamily="34" charset="0"/>
                <a:ea typeface="Aptos" panose="020B0004020202020204" pitchFamily="34" charset="0"/>
                <a:cs typeface="Arial" panose="020B0604020202020204" pitchFamily="34" charset="0"/>
              </a:rPr>
              <a:t>•	I SIEG sono servizi economici (cioè svolti dietro corrispettivo) che, pur essendo soggetti alle regole del mercato, vengono gestiti o regolati dallo Stato o da enti pubblici per ragioni di interesse generale (es. universalità, accessibilità, continuità)</a:t>
            </a:r>
          </a:p>
          <a:p>
            <a:r>
              <a:rPr lang="it-IT" sz="2200" dirty="0">
                <a:solidFill>
                  <a:srgbClr val="002060"/>
                </a:solidFill>
                <a:effectLst/>
                <a:latin typeface="Arial" panose="020B0604020202020204" pitchFamily="34" charset="0"/>
                <a:ea typeface="Aptos" panose="020B0004020202020204" pitchFamily="34" charset="0"/>
                <a:cs typeface="Arial" panose="020B0604020202020204" pitchFamily="34" charset="0"/>
              </a:rPr>
              <a:t>•	Base giuridica: art. 14 TFUE, Protocollo n. 26 e giurisprudenza UE (Altmark, 2003)</a:t>
            </a:r>
          </a:p>
          <a:p>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e</a:t>
            </a:r>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sempi</a:t>
            </a:r>
          </a:p>
          <a:p>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	trasporti pubblici, gestione dei rifiuti, fornitura di acqua, energia, telecomunicazioni in aree svantaggiate</a:t>
            </a:r>
          </a:p>
          <a:p>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aratteristiche</a:t>
            </a:r>
          </a:p>
          <a:p>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	</a:t>
            </a:r>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s</a:t>
            </a: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ono attività economiche, ma sottoposte a obblighi di servizio pubblico</a:t>
            </a:r>
          </a:p>
          <a:p>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	possono essere affidati con compensazioni economiche (sussidi) senza violare le norme sugli aiuti di Stato, se rispettano i criteri della sentenza Altmark</a:t>
            </a:r>
          </a:p>
        </p:txBody>
      </p:sp>
      <p:sp>
        <p:nvSpPr>
          <p:cNvPr id="2" name="CasellaDiTesto 1">
            <a:extLst>
              <a:ext uri="{FF2B5EF4-FFF2-40B4-BE49-F238E27FC236}">
                <a16:creationId xmlns:a16="http://schemas.microsoft.com/office/drawing/2014/main" id="{B83E1AC8-1DD5-4495-E494-48B0B9ACA84E}"/>
              </a:ext>
            </a:extLst>
          </p:cNvPr>
          <p:cNvSpPr txBox="1"/>
          <p:nvPr/>
        </p:nvSpPr>
        <p:spPr>
          <a:xfrm>
            <a:off x="3170903" y="135536"/>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32FFE87D-B73A-E278-AFAA-2B1F150E334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1495"/>
            <a:ext cx="1889760" cy="541020"/>
          </a:xfrm>
          <a:prstGeom prst="rect">
            <a:avLst/>
          </a:prstGeom>
          <a:noFill/>
          <a:ln>
            <a:noFill/>
          </a:ln>
        </p:spPr>
      </p:pic>
    </p:spTree>
    <p:extLst>
      <p:ext uri="{BB962C8B-B14F-4D97-AF65-F5344CB8AC3E}">
        <p14:creationId xmlns:p14="http://schemas.microsoft.com/office/powerpoint/2010/main" val="3961707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19416B-7AC4-E525-D635-DB3C0B227E8A}"/>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8BE1A3AD-4B78-F457-3DF3-5BF8E7C521CA}"/>
              </a:ext>
            </a:extLst>
          </p:cNvPr>
          <p:cNvSpPr txBox="1"/>
          <p:nvPr/>
        </p:nvSpPr>
        <p:spPr>
          <a:xfrm>
            <a:off x="98323" y="1080801"/>
            <a:ext cx="11995356" cy="5816977"/>
          </a:xfrm>
          <a:prstGeom prst="rect">
            <a:avLst/>
          </a:prstGeom>
          <a:noFill/>
        </p:spPr>
        <p:txBody>
          <a:bodyPr wrap="square">
            <a:spAutoFit/>
          </a:bodyPr>
          <a:lstStyle/>
          <a:p>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(3) Affidatario in house / Distinzione tra SIEG e SPL</a:t>
            </a:r>
          </a:p>
          <a:p>
            <a:endPar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SPL</a:t>
            </a:r>
          </a:p>
          <a:p>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d</a:t>
            </a:r>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efinizione</a:t>
            </a:r>
            <a:endPar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	</a:t>
            </a:r>
            <a:r>
              <a:rPr lang="it-IT" sz="2000" dirty="0">
                <a:solidFill>
                  <a:srgbClr val="002060"/>
                </a:solidFill>
                <a:effectLst/>
                <a:latin typeface="Arial" panose="020B0604020202020204" pitchFamily="34" charset="0"/>
                <a:ea typeface="Aptos" panose="020B0004020202020204" pitchFamily="34" charset="0"/>
                <a:cs typeface="Arial" panose="020B0604020202020204" pitchFamily="34" charset="0"/>
              </a:rPr>
              <a:t>I SPL sono servizi di competenza degli enti locali (comuni, province, città metropolitane), erogati per soddisfare bisogni delle comunità locali</a:t>
            </a:r>
          </a:p>
          <a:p>
            <a:r>
              <a:rPr lang="it-IT" sz="2000" dirty="0">
                <a:solidFill>
                  <a:srgbClr val="002060"/>
                </a:solidFill>
                <a:effectLst/>
                <a:latin typeface="Arial" panose="020B0604020202020204" pitchFamily="34" charset="0"/>
                <a:ea typeface="Aptos" panose="020B0004020202020204" pitchFamily="34" charset="0"/>
                <a:cs typeface="Arial" panose="020B0604020202020204" pitchFamily="34" charset="0"/>
              </a:rPr>
              <a:t>•	Base giuridica italiana: D.lgs. 201/2022 (testo unico SPL) e CCP</a:t>
            </a:r>
          </a:p>
          <a:p>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e</a:t>
            </a:r>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sempi</a:t>
            </a:r>
          </a:p>
          <a:p>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a:t>
            </a:r>
            <a:r>
              <a:rPr lang="it-IT" sz="2200" dirty="0">
                <a:solidFill>
                  <a:srgbClr val="002060"/>
                </a:solidFill>
                <a:effectLst/>
                <a:latin typeface="Arial" panose="020B0604020202020204" pitchFamily="34" charset="0"/>
                <a:ea typeface="Aptos" panose="020B0004020202020204" pitchFamily="34" charset="0"/>
                <a:cs typeface="Arial" panose="020B0604020202020204" pitchFamily="34" charset="0"/>
              </a:rPr>
              <a:t>	</a:t>
            </a:r>
            <a:r>
              <a:rPr lang="it-IT" sz="2000" dirty="0">
                <a:solidFill>
                  <a:srgbClr val="002060"/>
                </a:solidFill>
                <a:effectLst/>
                <a:latin typeface="Arial" panose="020B0604020202020204" pitchFamily="34" charset="0"/>
                <a:ea typeface="Aptos" panose="020B0004020202020204" pitchFamily="34" charset="0"/>
                <a:cs typeface="Arial" panose="020B0604020202020204" pitchFamily="34" charset="0"/>
              </a:rPr>
              <a:t>Acquedotti comunali, trasporto urbano, raccolta e gestione dei rifiuti urbani, illuminazione pubblica, mercati</a:t>
            </a:r>
          </a:p>
          <a:p>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aratteristiche</a:t>
            </a:r>
          </a:p>
          <a:p>
            <a:r>
              <a:rPr lang="it-IT" sz="2000" dirty="0">
                <a:solidFill>
                  <a:srgbClr val="002060"/>
                </a:solidFill>
                <a:effectLst/>
                <a:latin typeface="Arial" panose="020B0604020202020204" pitchFamily="34" charset="0"/>
                <a:ea typeface="Aptos" panose="020B0004020202020204" pitchFamily="34" charset="0"/>
                <a:cs typeface="Arial" panose="020B0604020202020204" pitchFamily="34" charset="0"/>
              </a:rPr>
              <a:t>- o economici → soggetti alle regole europee (quindi spesso sono SIEG)</a:t>
            </a:r>
          </a:p>
          <a:p>
            <a:r>
              <a:rPr lang="it-IT" sz="2000" dirty="0">
                <a:solidFill>
                  <a:srgbClr val="002060"/>
                </a:solidFill>
                <a:effectLst/>
                <a:latin typeface="Arial" panose="020B0604020202020204" pitchFamily="34" charset="0"/>
                <a:ea typeface="Aptos" panose="020B0004020202020204" pitchFamily="34" charset="0"/>
                <a:cs typeface="Arial" panose="020B0604020202020204" pitchFamily="34" charset="0"/>
              </a:rPr>
              <a:t>- </a:t>
            </a:r>
            <a:r>
              <a:rPr lang="it-IT" sz="2000" dirty="0">
                <a:solidFill>
                  <a:srgbClr val="002060"/>
                </a:solidFill>
                <a:latin typeface="Arial" panose="020B0604020202020204" pitchFamily="34" charset="0"/>
                <a:ea typeface="Aptos" panose="020B0004020202020204" pitchFamily="34" charset="0"/>
                <a:cs typeface="Arial" panose="020B0604020202020204" pitchFamily="34" charset="0"/>
              </a:rPr>
              <a:t>o </a:t>
            </a:r>
            <a:r>
              <a:rPr lang="it-IT" sz="2000" dirty="0">
                <a:solidFill>
                  <a:srgbClr val="002060"/>
                </a:solidFill>
                <a:effectLst/>
                <a:latin typeface="Arial" panose="020B0604020202020204" pitchFamily="34" charset="0"/>
                <a:ea typeface="Aptos" panose="020B0004020202020204" pitchFamily="34" charset="0"/>
                <a:cs typeface="Arial" panose="020B0604020202020204" pitchFamily="34" charset="0"/>
              </a:rPr>
              <a:t>non economici → fuori dall’ambito della concorrenza (es. anagrafe, scuola dell’infanzia comunale gratuita)</a:t>
            </a:r>
          </a:p>
          <a:p>
            <a:r>
              <a:rPr lang="it-IT" sz="2000" dirty="0">
                <a:solidFill>
                  <a:srgbClr val="002060"/>
                </a:solidFill>
                <a:latin typeface="Arial" panose="020B0604020202020204" pitchFamily="34" charset="0"/>
                <a:ea typeface="Aptos" panose="020B0004020202020204" pitchFamily="34" charset="0"/>
                <a:cs typeface="Arial" panose="020B0604020202020204" pitchFamily="34" charset="0"/>
              </a:rPr>
              <a:t>---------------------------</a:t>
            </a:r>
          </a:p>
          <a:p>
            <a:r>
              <a:rPr lang="it-IT" sz="2000" dirty="0">
                <a:solidFill>
                  <a:srgbClr val="002060"/>
                </a:solidFill>
                <a:effectLst/>
                <a:latin typeface="Arial" panose="020B0604020202020204" pitchFamily="34" charset="0"/>
                <a:ea typeface="Aptos" panose="020B0004020202020204" pitchFamily="34" charset="0"/>
                <a:cs typeface="Arial" panose="020B0604020202020204" pitchFamily="34" charset="0"/>
              </a:rPr>
              <a:t> - o</a:t>
            </a:r>
            <a:r>
              <a:rPr lang="it-IT" sz="2000" dirty="0">
                <a:solidFill>
                  <a:srgbClr val="002060"/>
                </a:solidFill>
                <a:latin typeface="Arial" panose="020B0604020202020204" pitchFamily="34" charset="0"/>
                <a:ea typeface="Aptos" panose="020B0004020202020204" pitchFamily="34" charset="0"/>
                <a:cs typeface="Arial" panose="020B0604020202020204" pitchFamily="34" charset="0"/>
              </a:rPr>
              <a:t> </a:t>
            </a:r>
            <a:r>
              <a:rPr lang="it-IT" sz="2000" dirty="0">
                <a:solidFill>
                  <a:srgbClr val="002060"/>
                </a:solidFill>
                <a:effectLst/>
                <a:latin typeface="Arial" panose="020B0604020202020204" pitchFamily="34" charset="0"/>
                <a:ea typeface="Aptos" panose="020B0004020202020204" pitchFamily="34" charset="0"/>
                <a:cs typeface="Arial" panose="020B0604020202020204" pitchFamily="34" charset="0"/>
              </a:rPr>
              <a:t>in concorrenza</a:t>
            </a:r>
          </a:p>
          <a:p>
            <a:r>
              <a:rPr lang="it-IT" sz="2000" dirty="0">
                <a:solidFill>
                  <a:srgbClr val="002060"/>
                </a:solidFill>
                <a:effectLst/>
                <a:latin typeface="Arial" panose="020B0604020202020204" pitchFamily="34" charset="0"/>
                <a:ea typeface="Aptos" panose="020B0004020202020204" pitchFamily="34" charset="0"/>
                <a:cs typeface="Arial" panose="020B0604020202020204" pitchFamily="34" charset="0"/>
              </a:rPr>
              <a:t> - o in house </a:t>
            </a:r>
            <a:r>
              <a:rPr lang="it-IT" sz="2000" dirty="0" err="1">
                <a:solidFill>
                  <a:srgbClr val="002060"/>
                </a:solidFill>
                <a:effectLst/>
                <a:latin typeface="Arial" panose="020B0604020202020204" pitchFamily="34" charset="0"/>
                <a:ea typeface="Aptos" panose="020B0004020202020204" pitchFamily="34" charset="0"/>
                <a:cs typeface="Arial" panose="020B0604020202020204" pitchFamily="34" charset="0"/>
              </a:rPr>
              <a:t>providing</a:t>
            </a:r>
            <a:r>
              <a:rPr lang="it-IT" sz="2000" dirty="0">
                <a:solidFill>
                  <a:srgbClr val="002060"/>
                </a:solidFill>
                <a:effectLst/>
                <a:latin typeface="Arial" panose="020B0604020202020204" pitchFamily="34" charset="0"/>
                <a:ea typeface="Aptos" panose="020B0004020202020204" pitchFamily="34" charset="0"/>
                <a:cs typeface="Arial" panose="020B0604020202020204" pitchFamily="34" charset="0"/>
              </a:rPr>
              <a:t> (affidamento diretto a società controllata)</a:t>
            </a:r>
            <a:endParaRPr lang="it-IT"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
        <p:nvSpPr>
          <p:cNvPr id="2" name="CasellaDiTesto 1">
            <a:extLst>
              <a:ext uri="{FF2B5EF4-FFF2-40B4-BE49-F238E27FC236}">
                <a16:creationId xmlns:a16="http://schemas.microsoft.com/office/drawing/2014/main" id="{D89E39D5-BA78-C94E-FDDF-FE3D06353F89}"/>
              </a:ext>
            </a:extLst>
          </p:cNvPr>
          <p:cNvSpPr txBox="1"/>
          <p:nvPr/>
        </p:nvSpPr>
        <p:spPr>
          <a:xfrm>
            <a:off x="3170903" y="300128"/>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B64E7F1F-9FBD-E6F6-AC1B-A4243DE3F01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1495"/>
            <a:ext cx="1889760" cy="541020"/>
          </a:xfrm>
          <a:prstGeom prst="rect">
            <a:avLst/>
          </a:prstGeom>
          <a:noFill/>
          <a:ln>
            <a:noFill/>
          </a:ln>
        </p:spPr>
      </p:pic>
    </p:spTree>
    <p:extLst>
      <p:ext uri="{BB962C8B-B14F-4D97-AF65-F5344CB8AC3E}">
        <p14:creationId xmlns:p14="http://schemas.microsoft.com/office/powerpoint/2010/main" val="1300916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1C7143-EF06-7501-B27E-2A145A610B30}"/>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7EDB0874-6815-ACAE-6B32-C392D1D07039}"/>
              </a:ext>
            </a:extLst>
          </p:cNvPr>
          <p:cNvSpPr txBox="1"/>
          <p:nvPr/>
        </p:nvSpPr>
        <p:spPr>
          <a:xfrm>
            <a:off x="1169740" y="1533382"/>
            <a:ext cx="10923938" cy="3662541"/>
          </a:xfrm>
          <a:prstGeom prst="rect">
            <a:avLst/>
          </a:prstGeom>
          <a:noFill/>
        </p:spPr>
        <p:txBody>
          <a:bodyPr wrap="square">
            <a:spAutoFit/>
          </a:bodyPr>
          <a:lstStyle/>
          <a:p>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(3) Affidatario in house </a:t>
            </a:r>
          </a:p>
          <a:p>
            <a:endPar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v</a:t>
            </a: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a ricordato che</a:t>
            </a:r>
          </a:p>
          <a:p>
            <a:endParaRPr lang="it-IT" sz="24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buFont typeface="Arial" panose="020B0604020202020204" pitchFamily="34" charset="0"/>
              <a:buChar char="•"/>
            </a:pP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la società in house è stazione appaltante, non un OE</a:t>
            </a:r>
          </a:p>
          <a:p>
            <a:pPr marL="342900" indent="-342900">
              <a:buFont typeface="Arial" panose="020B0604020202020204" pitchFamily="34" charset="0"/>
              <a:buChar char="•"/>
            </a:pPr>
            <a:endParaRPr lang="it-IT" sz="24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buFont typeface="Arial" panose="020B0604020202020204" pitchFamily="34" charset="0"/>
              <a:buChar char="•"/>
            </a:pP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quindi deve sempre applicare il codice quando acquista o affida a terzi</a:t>
            </a:r>
          </a:p>
          <a:p>
            <a:pPr marL="342900" indent="-342900">
              <a:buFont typeface="Arial" panose="020B0604020202020204" pitchFamily="34" charset="0"/>
              <a:buChar char="•"/>
            </a:pPr>
            <a:endParaRPr lang="it-IT" sz="20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buFont typeface="Arial" panose="020B0604020202020204" pitchFamily="34" charset="0"/>
              <a:buChar char="•"/>
            </a:pPr>
            <a:endParaRPr lang="it-IT" sz="20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endPar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
        <p:nvSpPr>
          <p:cNvPr id="2" name="CasellaDiTesto 1">
            <a:extLst>
              <a:ext uri="{FF2B5EF4-FFF2-40B4-BE49-F238E27FC236}">
                <a16:creationId xmlns:a16="http://schemas.microsoft.com/office/drawing/2014/main" id="{4E2C6F47-11E3-A6C8-7D45-C582D6733878}"/>
              </a:ext>
            </a:extLst>
          </p:cNvPr>
          <p:cNvSpPr txBox="1"/>
          <p:nvPr/>
        </p:nvSpPr>
        <p:spPr>
          <a:xfrm>
            <a:off x="3269225" y="29617"/>
            <a:ext cx="892277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A61F2A82-6CAB-CD8D-9B84-2DB9BA4C666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1495"/>
            <a:ext cx="1889760" cy="541020"/>
          </a:xfrm>
          <a:prstGeom prst="rect">
            <a:avLst/>
          </a:prstGeom>
          <a:noFill/>
          <a:ln>
            <a:noFill/>
          </a:ln>
        </p:spPr>
      </p:pic>
    </p:spTree>
    <p:extLst>
      <p:ext uri="{BB962C8B-B14F-4D97-AF65-F5344CB8AC3E}">
        <p14:creationId xmlns:p14="http://schemas.microsoft.com/office/powerpoint/2010/main" val="35409309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272D3B-28CA-A6AF-A5AC-A85370F15574}"/>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CC0D02DC-E4C5-8C40-9DE1-36AE00E91222}"/>
              </a:ext>
            </a:extLst>
          </p:cNvPr>
          <p:cNvSpPr txBox="1"/>
          <p:nvPr/>
        </p:nvSpPr>
        <p:spPr>
          <a:xfrm>
            <a:off x="580103" y="1150375"/>
            <a:ext cx="11513575" cy="5509200"/>
          </a:xfrm>
          <a:prstGeom prst="rect">
            <a:avLst/>
          </a:prstGeom>
          <a:noFill/>
        </p:spPr>
        <p:txBody>
          <a:bodyPr wrap="square">
            <a:spAutoFit/>
          </a:bodyPr>
          <a:lstStyle/>
          <a:p>
            <a:endParaRPr lang="it-IT"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endParaRPr lang="it-IT"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(4) è destinatario di finanziamenti pubblici specifici (art. 14, co. 3)</a:t>
            </a:r>
          </a:p>
          <a:p>
            <a:endPar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Se un contratto è finanziato per oltre il 50% da fondi pubblici, anche un soggetto privato può dover applicare le regole del Codice limitatamente a quell’appalto</a:t>
            </a:r>
          </a:p>
          <a:p>
            <a:endParaRPr lang="it-IT" sz="2400"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Vale per lavori, servizi e forniture legati a progetti pubblici</a:t>
            </a:r>
          </a:p>
          <a:p>
            <a:endPar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5) gestisce un servizio pubblico locale di rilevanza economica</a:t>
            </a:r>
          </a:p>
          <a:p>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 (art. 2, co. 1, lett. e)</a:t>
            </a:r>
          </a:p>
          <a:p>
            <a:endPar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In tal caso, solo per gli affidamenti ricevuti o per gli acquisti funzionali all’esecuzione di quel servizio, può scattare l’applicazione del Codice</a:t>
            </a:r>
          </a:p>
          <a:p>
            <a:endPar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
        <p:nvSpPr>
          <p:cNvPr id="2" name="CasellaDiTesto 1">
            <a:extLst>
              <a:ext uri="{FF2B5EF4-FFF2-40B4-BE49-F238E27FC236}">
                <a16:creationId xmlns:a16="http://schemas.microsoft.com/office/drawing/2014/main" id="{EBCFFC11-8A75-A104-F7B1-2FBA8B583478}"/>
              </a:ext>
            </a:extLst>
          </p:cNvPr>
          <p:cNvSpPr txBox="1"/>
          <p:nvPr/>
        </p:nvSpPr>
        <p:spPr>
          <a:xfrm>
            <a:off x="2969735" y="0"/>
            <a:ext cx="922226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6A0FD0A1-F9EF-0875-8EDC-05F65097A74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148331"/>
            <a:ext cx="1889760" cy="541020"/>
          </a:xfrm>
          <a:prstGeom prst="rect">
            <a:avLst/>
          </a:prstGeom>
          <a:noFill/>
          <a:ln>
            <a:noFill/>
          </a:ln>
        </p:spPr>
      </p:pic>
      <p:sp>
        <p:nvSpPr>
          <p:cNvPr id="4" name="CasellaDiTesto 3">
            <a:extLst>
              <a:ext uri="{FF2B5EF4-FFF2-40B4-BE49-F238E27FC236}">
                <a16:creationId xmlns:a16="http://schemas.microsoft.com/office/drawing/2014/main" id="{C82EF0CD-66A5-D287-4117-426720D715CA}"/>
              </a:ext>
            </a:extLst>
          </p:cNvPr>
          <p:cNvSpPr txBox="1"/>
          <p:nvPr/>
        </p:nvSpPr>
        <p:spPr>
          <a:xfrm>
            <a:off x="5550408" y="432864"/>
            <a:ext cx="6641592" cy="1169551"/>
          </a:xfrm>
          <a:prstGeom prst="rect">
            <a:avLst/>
          </a:prstGeom>
          <a:noFill/>
        </p:spPr>
        <p:txBody>
          <a:bodyPr wrap="square">
            <a:spAutoFit/>
          </a:bodyPr>
          <a:lstStyle/>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1) è un organismo di diritto pubblico (art. 2, co. 1, lett. d) </a:t>
            </a:r>
          </a:p>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2) un ente aggiudicatore (art. 9)</a:t>
            </a:r>
          </a:p>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3) è un affidatario in house (art. 7, co. 2) </a:t>
            </a:r>
          </a:p>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4) è destinatario di finanziamenti pubblici specifici (art. 14, co. 3)</a:t>
            </a:r>
          </a:p>
          <a:p>
            <a:r>
              <a:rPr lang="it-IT" sz="1400">
                <a:solidFill>
                  <a:srgbClr val="002060"/>
                </a:solidFill>
                <a:latin typeface="Arial" panose="020B0604020202020204" pitchFamily="34" charset="0"/>
                <a:ea typeface="Aptos" panose="020B0004020202020204" pitchFamily="34" charset="0"/>
                <a:cs typeface="Arial" panose="020B0604020202020204" pitchFamily="34" charset="0"/>
              </a:rPr>
              <a:t>5) gestisce un servizio pubblico locale di rilevanza economica (art. 2, co. 1, lett. e) </a:t>
            </a:r>
          </a:p>
        </p:txBody>
      </p:sp>
    </p:spTree>
    <p:extLst>
      <p:ext uri="{BB962C8B-B14F-4D97-AF65-F5344CB8AC3E}">
        <p14:creationId xmlns:p14="http://schemas.microsoft.com/office/powerpoint/2010/main" val="39698983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472379-9028-AF46-B894-50342A51A170}"/>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8BBA50F5-11C3-DC41-7D09-93026DF1E678}"/>
              </a:ext>
            </a:extLst>
          </p:cNvPr>
          <p:cNvSpPr txBox="1"/>
          <p:nvPr/>
        </p:nvSpPr>
        <p:spPr>
          <a:xfrm>
            <a:off x="580103" y="1150375"/>
            <a:ext cx="11513575" cy="4832092"/>
          </a:xfrm>
          <a:prstGeom prst="rect">
            <a:avLst/>
          </a:prstGeom>
          <a:noFill/>
        </p:spPr>
        <p:txBody>
          <a:bodyPr wrap="square">
            <a:spAutoFit/>
          </a:bodyPr>
          <a:lstStyle/>
          <a:p>
            <a:endParaRPr lang="it-IT"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rPr>
              <a:t>(4)  destinatario di finanziamenti pubblici specifici (art. 14, co. 3)</a:t>
            </a:r>
          </a:p>
          <a:p>
            <a:endPar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endParaRPr lang="it-IT" sz="24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non basta il 50% generico </a:t>
            </a:r>
            <a:endPar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endPar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ma occorre:</a:t>
            </a:r>
          </a:p>
          <a:p>
            <a:endPar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marL="342900" indent="-342900">
              <a:buFont typeface="Arial" panose="020B0604020202020204" pitchFamily="34" charset="0"/>
              <a:buChar char="•"/>
            </a:pP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finanziamento specificamente destinato a quel contratto </a:t>
            </a:r>
          </a:p>
          <a:p>
            <a:pPr marL="342900" indent="-342900">
              <a:buFont typeface="Arial" panose="020B0604020202020204" pitchFamily="34" charset="0"/>
              <a:buChar char="•"/>
            </a:pPr>
            <a:endParaRPr lang="it-IT" sz="24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buFont typeface="Arial" panose="020B0604020202020204" pitchFamily="34" charset="0"/>
              <a:buChar char="•"/>
            </a:pPr>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n</a:t>
            </a: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on contributo generico di funzionamento </a:t>
            </a:r>
          </a:p>
          <a:p>
            <a:pPr marL="342900" indent="-342900">
              <a:buFont typeface="Arial" panose="020B0604020202020204" pitchFamily="34" charset="0"/>
              <a:buChar char="•"/>
            </a:pPr>
            <a:endPar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endPar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
        <p:nvSpPr>
          <p:cNvPr id="2" name="CasellaDiTesto 1">
            <a:extLst>
              <a:ext uri="{FF2B5EF4-FFF2-40B4-BE49-F238E27FC236}">
                <a16:creationId xmlns:a16="http://schemas.microsoft.com/office/drawing/2014/main" id="{EDE85A55-C5A5-D664-0F69-FFFA5DD41DCC}"/>
              </a:ext>
            </a:extLst>
          </p:cNvPr>
          <p:cNvSpPr txBox="1"/>
          <p:nvPr/>
        </p:nvSpPr>
        <p:spPr>
          <a:xfrm>
            <a:off x="2969735" y="0"/>
            <a:ext cx="922226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96C39FD4-5676-73D4-9FA2-84F9E52E515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148331"/>
            <a:ext cx="1889760" cy="541020"/>
          </a:xfrm>
          <a:prstGeom prst="rect">
            <a:avLst/>
          </a:prstGeom>
          <a:noFill/>
          <a:ln>
            <a:noFill/>
          </a:ln>
        </p:spPr>
      </p:pic>
    </p:spTree>
    <p:extLst>
      <p:ext uri="{BB962C8B-B14F-4D97-AF65-F5344CB8AC3E}">
        <p14:creationId xmlns:p14="http://schemas.microsoft.com/office/powerpoint/2010/main" val="28460621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0B4D1FF9-E81B-4979-9B02-D62969EC35D3}"/>
              </a:ext>
            </a:extLst>
          </p:cNvPr>
          <p:cNvSpPr txBox="1"/>
          <p:nvPr/>
        </p:nvSpPr>
        <p:spPr>
          <a:xfrm>
            <a:off x="195129" y="682585"/>
            <a:ext cx="11801742" cy="63094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BOX: responsabilità contabile /1</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0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a:ln>
                  <a:noFill/>
                </a:ln>
                <a:solidFill>
                  <a:srgbClr val="002060"/>
                </a:solidFill>
                <a:effectLst/>
                <a:uLnTx/>
                <a:uFillTx/>
                <a:latin typeface="Calibri" panose="020F0502020204030204"/>
                <a:ea typeface="+mn-ea"/>
                <a:cs typeface="+mn-cs"/>
              </a:rPr>
              <a:t>società </a:t>
            </a:r>
            <a:r>
              <a:rPr lang="it-IT" sz="2000" b="1" dirty="0">
                <a:solidFill>
                  <a:srgbClr val="002060"/>
                </a:solidFill>
                <a:latin typeface="Calibri" panose="020F0502020204030204"/>
              </a:rPr>
              <a:t>partecipate</a:t>
            </a:r>
            <a:r>
              <a:rPr kumimoji="0" lang="it-IT" sz="2000" b="1" i="0" u="none" strike="noStrike" kern="1200" cap="none" spc="0" normalizeH="0" baseline="0" noProof="0" dirty="0">
                <a:ln>
                  <a:noFill/>
                </a:ln>
                <a:solidFill>
                  <a:srgbClr val="002060"/>
                </a:solidFill>
                <a:effectLst/>
                <a:uLnTx/>
                <a:uFillTx/>
                <a:latin typeface="Calibri" panose="020F0502020204030204"/>
                <a:ea typeface="+mn-ea"/>
                <a:cs typeface="+mn-cs"/>
              </a:rPr>
              <a:t>: </a:t>
            </a: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non perdono la natura di enti privati per il solo fatto che il loro capitale sia alimentato anche da conferimenti provenienti dallo Stato o da altro ente pubblico</a:t>
            </a:r>
          </a:p>
          <a:p>
            <a:pPr algn="just">
              <a:defRPr/>
            </a:pPr>
            <a:r>
              <a:rPr lang="it-IT" sz="2000" b="1" dirty="0">
                <a:solidFill>
                  <a:srgbClr val="002060"/>
                </a:solidFill>
                <a:latin typeface="Calibri" panose="020F0502020204030204"/>
              </a:rPr>
              <a:t>→  </a:t>
            </a:r>
            <a:r>
              <a:rPr kumimoji="0" lang="it-IT" sz="2000" b="1" i="0" u="none" strike="noStrike" kern="1200" cap="none" spc="0" normalizeH="0" baseline="0" noProof="0" dirty="0">
                <a:ln>
                  <a:noFill/>
                </a:ln>
                <a:solidFill>
                  <a:srgbClr val="002060"/>
                </a:solidFill>
                <a:effectLst/>
                <a:uLnTx/>
                <a:uFillTx/>
                <a:latin typeface="Calibri" panose="020F0502020204030204"/>
                <a:ea typeface="+mn-ea"/>
                <a:cs typeface="+mn-cs"/>
              </a:rPr>
              <a:t>non si è potuta utilizzare la cd. </a:t>
            </a:r>
            <a:r>
              <a:rPr kumimoji="0" lang="it-IT" sz="2000" b="1" i="0" u="sng" strike="noStrike" kern="1200" cap="none" spc="0" normalizeH="0" baseline="0" noProof="0" dirty="0">
                <a:ln>
                  <a:noFill/>
                </a:ln>
                <a:solidFill>
                  <a:srgbClr val="002060"/>
                </a:solidFill>
                <a:effectLst/>
                <a:uLnTx/>
                <a:uFillTx/>
                <a:latin typeface="Calibri" panose="020F0502020204030204"/>
                <a:ea typeface="+mn-ea"/>
                <a:cs typeface="+mn-cs"/>
              </a:rPr>
              <a:t>nozione "allargata" di attività pubblica</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it-IT" sz="10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it-IT" sz="2000" b="1" dirty="0">
                <a:solidFill>
                  <a:srgbClr val="002060"/>
                </a:solidFill>
                <a:latin typeface="Calibri" panose="020F0502020204030204"/>
              </a:rPr>
              <a:t>→ </a:t>
            </a:r>
            <a:r>
              <a:rPr lang="it-IT" sz="2000" dirty="0">
                <a:solidFill>
                  <a:srgbClr val="002060"/>
                </a:solidFill>
                <a:latin typeface="Calibri" panose="020F0502020204030204"/>
              </a:rPr>
              <a:t>p</a:t>
            </a:r>
            <a:r>
              <a:rPr kumimoji="0" lang="it-IT" sz="2000" i="0" u="none" strike="noStrike" kern="1200" cap="none" spc="0" normalizeH="0" baseline="0" noProof="0" dirty="0" err="1">
                <a:ln>
                  <a:noFill/>
                </a:ln>
                <a:solidFill>
                  <a:srgbClr val="002060"/>
                </a:solidFill>
                <a:effectLst/>
                <a:uLnTx/>
                <a:uFillTx/>
                <a:latin typeface="Calibri" panose="020F0502020204030204"/>
                <a:ea typeface="+mn-ea"/>
                <a:cs typeface="+mn-cs"/>
              </a:rPr>
              <a:t>er</a:t>
            </a: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radicare la responsabilità contabile anche in capo agli organi delle </a:t>
            </a:r>
            <a:r>
              <a:rPr kumimoji="0" lang="it-IT" sz="2000" i="0" u="sng" strike="noStrike" kern="1200" cap="none" spc="0" normalizeH="0" baseline="0" noProof="0" dirty="0">
                <a:ln>
                  <a:noFill/>
                </a:ln>
                <a:solidFill>
                  <a:srgbClr val="002060"/>
                </a:solidFill>
                <a:effectLst/>
                <a:uLnTx/>
                <a:uFillTx/>
                <a:latin typeface="Calibri" panose="020F0502020204030204"/>
                <a:ea typeface="+mn-ea"/>
                <a:cs typeface="+mn-cs"/>
              </a:rPr>
              <a:t>società </a:t>
            </a:r>
            <a:r>
              <a:rPr kumimoji="0" lang="it-IT" sz="2000" i="1" u="sng" strike="noStrike" kern="1200" cap="none" spc="0" normalizeH="0" baseline="0" noProof="0" dirty="0">
                <a:ln>
                  <a:noFill/>
                </a:ln>
                <a:solidFill>
                  <a:srgbClr val="002060"/>
                </a:solidFill>
                <a:effectLst/>
                <a:uLnTx/>
                <a:uFillTx/>
                <a:latin typeface="Calibri" panose="020F0502020204030204"/>
                <a:ea typeface="+mn-ea"/>
                <a:cs typeface="+mn-cs"/>
              </a:rPr>
              <a:t>in-house</a:t>
            </a:r>
            <a:r>
              <a:rPr kumimoji="0" lang="it-IT" sz="2000" i="0" u="sng" strike="noStrike" kern="1200" cap="none" spc="0" normalizeH="0" baseline="0" noProof="0" dirty="0">
                <a:ln>
                  <a:noFill/>
                </a:ln>
                <a:solidFill>
                  <a:srgbClr val="002060"/>
                </a:solidFill>
                <a:effectLst/>
                <a:uLnTx/>
                <a:uFillTx/>
                <a:latin typeface="Calibri" panose="020F0502020204030204"/>
                <a:ea typeface="+mn-ea"/>
                <a:cs typeface="+mn-cs"/>
              </a:rPr>
              <a:t> spurie</a:t>
            </a: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la giurisprudenza ha </a:t>
            </a:r>
            <a:r>
              <a:rPr lang="it-IT" sz="2000" dirty="0">
                <a:solidFill>
                  <a:srgbClr val="002060"/>
                </a:solidFill>
                <a:latin typeface="Calibri" panose="020F0502020204030204"/>
              </a:rPr>
              <a:t>progressivamente superato la nozione formale di attività pubblica, definendo i concetti di:</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2000" b="1" i="0" u="sng" strike="noStrike" kern="1200" cap="none" spc="0" normalizeH="0" baseline="0" noProof="0" dirty="0">
                <a:ln>
                  <a:noFill/>
                </a:ln>
                <a:solidFill>
                  <a:srgbClr val="002060"/>
                </a:solidFill>
                <a:effectLst/>
                <a:uLnTx/>
                <a:uFillTx/>
                <a:latin typeface="Calibri" panose="020F0502020204030204"/>
                <a:ea typeface="+mn-ea"/>
                <a:cs typeface="+mn-cs"/>
              </a:rPr>
              <a:t>rapporto di servizio</a:t>
            </a:r>
            <a:r>
              <a:rPr kumimoji="0" lang="it-IT" sz="2000" b="1" i="0" u="none" strike="noStrike" kern="1200" cap="none" spc="0" normalizeH="0" baseline="0" noProof="0" dirty="0">
                <a:ln>
                  <a:noFill/>
                </a:ln>
                <a:solidFill>
                  <a:srgbClr val="002060"/>
                </a:solidFill>
                <a:effectLst/>
                <a:uLnTx/>
                <a:uFillTx/>
                <a:latin typeface="Calibri" panose="020F0502020204030204"/>
                <a:ea typeface="+mn-ea"/>
                <a:cs typeface="+mn-cs"/>
              </a:rPr>
              <a:t> </a:t>
            </a: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in senso sostanziale, facendolo prescindere dalla natura privatistica del soggetto esterno cui è affidata l'attività e/o dello strumento contrattuale su cui si basa il rapporto</a:t>
            </a:r>
            <a:endParaRPr kumimoji="0" lang="it-IT" sz="16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it-IT" sz="10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l'affidamento da parte di un ente pubblico, ad un soggetto esterno, della gestione di un SP, costituisce una relazione funzionale incentrata sull'inserimento del soggetto medesimo nell'organizzazione funzionale dell'ente pubblico con conseguente possibile </a:t>
            </a:r>
            <a:r>
              <a:rPr kumimoji="0" lang="it-IT" sz="2000" i="0" u="sng" strike="noStrike" kern="1200" cap="none" spc="0" normalizeH="0" baseline="0" noProof="0" dirty="0">
                <a:ln>
                  <a:noFill/>
                </a:ln>
                <a:solidFill>
                  <a:srgbClr val="002060"/>
                </a:solidFill>
                <a:effectLst/>
                <a:uLnTx/>
                <a:uFillTx/>
                <a:latin typeface="Calibri" panose="020F0502020204030204"/>
                <a:ea typeface="+mn-ea"/>
                <a:cs typeface="+mn-cs"/>
              </a:rPr>
              <a:t>configurabilità della responsabilità per danno erariale </a:t>
            </a: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in capo ai suoi amministratori, a prescindere dalla natura giuridica dell'atto di investitura - provvedimento, convenzione, contratto - o da quella del soggetto che la riceve, sia essa una persona giuridica o fisica, privata o pubblica </a:t>
            </a:r>
          </a:p>
          <a:p>
            <a:pPr lvl="0" algn="just">
              <a:defRPr/>
            </a:pPr>
            <a:r>
              <a:rPr lang="it-IT" sz="1400" b="1" dirty="0">
                <a:solidFill>
                  <a:srgbClr val="002060"/>
                </a:solidFill>
                <a:latin typeface="Calibri" panose="020F0502020204030204"/>
              </a:rPr>
              <a:t>(Cass SS.UU. 26283/2013; Cass SS.UU. 16741/2019)</a:t>
            </a:r>
            <a:endParaRPr kumimoji="0" lang="it-IT" sz="14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it-IT" sz="1000" b="1" dirty="0">
              <a:solidFill>
                <a:srgbClr val="002060"/>
              </a:solidFill>
              <a:latin typeface="Calibri" panose="020F0502020204030204"/>
            </a:endParaRPr>
          </a:p>
          <a:p>
            <a:pPr marL="342900" indent="-342900" algn="just">
              <a:buFont typeface="Arial" panose="020B0604020202020204" pitchFamily="34" charset="0"/>
              <a:buChar char="•"/>
              <a:defRPr/>
            </a:pPr>
            <a:r>
              <a:rPr lang="it-IT" sz="2000" b="1" u="sng" dirty="0">
                <a:solidFill>
                  <a:srgbClr val="002060"/>
                </a:solidFill>
                <a:latin typeface="Calibri" panose="020F0502020204030204"/>
              </a:rPr>
              <a:t>inserimento funzionale nell’organizzazione pubblica</a:t>
            </a:r>
            <a:r>
              <a:rPr lang="it-IT" sz="2000" b="1" dirty="0">
                <a:solidFill>
                  <a:srgbClr val="002060"/>
                </a:solidFill>
                <a:latin typeface="Calibri" panose="020F0502020204030204"/>
              </a:rPr>
              <a:t> </a:t>
            </a:r>
          </a:p>
          <a:p>
            <a:pPr marL="342900" indent="-342900" algn="just">
              <a:buFont typeface="Arial" panose="020B0604020202020204" pitchFamily="34" charset="0"/>
              <a:buChar char="•"/>
              <a:defRPr/>
            </a:pPr>
            <a:r>
              <a:rPr lang="it-IT" sz="2000" b="1" u="sng" dirty="0">
                <a:solidFill>
                  <a:srgbClr val="002060"/>
                </a:solidFill>
                <a:latin typeface="Calibri" panose="020F0502020204030204"/>
              </a:rPr>
              <a:t>gestione diretta di risorse pubbliche con incidenza immediata sull’erario</a:t>
            </a:r>
            <a:r>
              <a:rPr lang="it-IT" sz="2000" b="1" dirty="0">
                <a:solidFill>
                  <a:srgbClr val="002060"/>
                </a:solidFill>
                <a:latin typeface="Calibri" panose="020F0502020204030204"/>
              </a:rPr>
              <a:t>. </a:t>
            </a:r>
            <a:r>
              <a:rPr lang="it-IT" sz="2000" dirty="0">
                <a:solidFill>
                  <a:srgbClr val="002060"/>
                </a:solidFill>
                <a:latin typeface="Calibri" panose="020F0502020204030204"/>
              </a:rPr>
              <a:t>La gestione di risorse pubbliche comporta responsabilità erariale per danno diretto a prescindere da partecipazioni</a:t>
            </a:r>
            <a:endParaRPr kumimoji="0" lang="it-IT" sz="2000" b="1"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pic>
        <p:nvPicPr>
          <p:cNvPr id="2" name="Immagine 1" descr="Logo-Unindustria">
            <a:extLst>
              <a:ext uri="{FF2B5EF4-FFF2-40B4-BE49-F238E27FC236}">
                <a16:creationId xmlns:a16="http://schemas.microsoft.com/office/drawing/2014/main" id="{F5FCF3D9-6ABA-14ED-0B0A-C60D85D6A1F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4" name="CasellaDiTesto 3">
            <a:extLst>
              <a:ext uri="{FF2B5EF4-FFF2-40B4-BE49-F238E27FC236}">
                <a16:creationId xmlns:a16="http://schemas.microsoft.com/office/drawing/2014/main" id="{A6CAD43E-F6FA-F1FB-04B2-83A787FA6FC0}"/>
              </a:ext>
            </a:extLst>
          </p:cNvPr>
          <p:cNvSpPr txBox="1"/>
          <p:nvPr/>
        </p:nvSpPr>
        <p:spPr>
          <a:xfrm>
            <a:off x="3269225" y="29617"/>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Tree>
    <p:extLst>
      <p:ext uri="{BB962C8B-B14F-4D97-AF65-F5344CB8AC3E}">
        <p14:creationId xmlns:p14="http://schemas.microsoft.com/office/powerpoint/2010/main" val="37329666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A920-EC54-CBFA-6751-0F980CABAFFA}"/>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57FAC40-5742-800B-A607-2BDE16B5637F}"/>
              </a:ext>
            </a:extLst>
          </p:cNvPr>
          <p:cNvSpPr txBox="1"/>
          <p:nvPr/>
        </p:nvSpPr>
        <p:spPr>
          <a:xfrm>
            <a:off x="98322" y="868472"/>
            <a:ext cx="11801742" cy="458587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BOX: responsabilità contabile/2</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b="1" i="0" u="none" strike="noStrike" kern="1200" cap="none" spc="0" normalizeH="0" baseline="0" noProof="0" dirty="0">
                <a:ln>
                  <a:noFill/>
                </a:ln>
                <a:solidFill>
                  <a:srgbClr val="002060"/>
                </a:solidFill>
                <a:effectLst/>
                <a:uLnTx/>
                <a:uFillTx/>
                <a:latin typeface="Calibri" panose="020F0502020204030204"/>
                <a:ea typeface="+mn-ea"/>
                <a:cs typeface="+mn-cs"/>
              </a:rPr>
              <a:t>IN HOUSE:</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it-IT" sz="2000" dirty="0">
                <a:solidFill>
                  <a:srgbClr val="002060"/>
                </a:solidFill>
                <a:latin typeface="Calibri" panose="020F0502020204030204"/>
              </a:rPr>
              <a:t>La Corte dei Conti ha giurisdizione sull’azione di responsabilità amministrativa nei confronti degli organi sociali delle società in house, in quanto in tali società l’autonomia soggettiva della personalità giuridica è funzionalmente attenuata e superata rispetto all’ente pubblico partecipante e la società è </a:t>
            </a:r>
            <a:r>
              <a:rPr lang="it-IT" sz="2000" i="1" dirty="0">
                <a:solidFill>
                  <a:srgbClr val="002060"/>
                </a:solidFill>
                <a:latin typeface="Calibri" panose="020F0502020204030204"/>
              </a:rPr>
              <a:t>longa manus </a:t>
            </a:r>
            <a:r>
              <a:rPr lang="it-IT" sz="2000" dirty="0">
                <a:solidFill>
                  <a:srgbClr val="002060"/>
                </a:solidFill>
                <a:latin typeface="Calibri" panose="020F0502020204030204"/>
              </a:rPr>
              <a:t>dell’ente pubblico </a:t>
            </a:r>
          </a:p>
          <a:p>
            <a:pPr marL="0" marR="0" lvl="0" indent="0" algn="just" defTabSz="914400" rtl="0" eaLnBrk="1" fontAlgn="auto" latinLnBrk="0" hangingPunct="1">
              <a:lnSpc>
                <a:spcPct val="100000"/>
              </a:lnSpc>
              <a:spcBef>
                <a:spcPts val="0"/>
              </a:spcBef>
              <a:spcAft>
                <a:spcPts val="0"/>
              </a:spcAft>
              <a:buClrTx/>
              <a:buSzTx/>
              <a:buFontTx/>
              <a:buNone/>
              <a:tabLst/>
              <a:defRPr/>
            </a:pPr>
            <a:r>
              <a:rPr lang="it-IT" sz="1600" b="1" dirty="0">
                <a:solidFill>
                  <a:srgbClr val="002060"/>
                </a:solidFill>
                <a:latin typeface="Calibri" panose="020F0502020204030204"/>
              </a:rPr>
              <a:t>(Cass. </a:t>
            </a:r>
            <a:r>
              <a:rPr lang="it-IT" sz="1600" b="1" dirty="0" err="1">
                <a:solidFill>
                  <a:srgbClr val="002060"/>
                </a:solidFill>
                <a:latin typeface="Calibri" panose="020F0502020204030204"/>
              </a:rPr>
              <a:t>Civ</a:t>
            </a:r>
            <a:r>
              <a:rPr lang="it-IT" sz="1600" b="1" dirty="0">
                <a:solidFill>
                  <a:srgbClr val="002060"/>
                </a:solidFill>
                <a:latin typeface="Calibri" panose="020F0502020204030204"/>
              </a:rPr>
              <a:t>., SS.UU. 25.11.2013, n.26283, CASS- SS.UU. N.16741/2019)</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it-IT" sz="2200" b="1" dirty="0">
              <a:solidFill>
                <a:srgbClr val="002060"/>
              </a:solidFill>
              <a:latin typeface="Calibri" panose="020F0502020204030204"/>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b="1" i="0" u="none" strike="noStrike" kern="1200" cap="none" spc="0" normalizeH="0" baseline="0" noProof="0" dirty="0">
                <a:ln>
                  <a:noFill/>
                </a:ln>
                <a:solidFill>
                  <a:srgbClr val="002060"/>
                </a:solidFill>
                <a:effectLst/>
                <a:uLnTx/>
                <a:uFillTx/>
                <a:latin typeface="Calibri" panose="020F0502020204030204"/>
                <a:ea typeface="+mn-ea"/>
                <a:cs typeface="+mn-cs"/>
              </a:rPr>
              <a:t>SOCIETA’ </a:t>
            </a:r>
            <a:r>
              <a:rPr lang="it-IT" b="1" dirty="0">
                <a:solidFill>
                  <a:srgbClr val="002060"/>
                </a:solidFill>
                <a:latin typeface="Calibri" panose="020F0502020204030204"/>
              </a:rPr>
              <a:t>A PARTECIPAZIONE PUBBLICA NON IN HOUSE</a:t>
            </a:r>
            <a:r>
              <a:rPr kumimoji="0" lang="it-IT" b="1" i="0" u="none" strike="noStrike" kern="1200" cap="none" spc="0" normalizeH="0" baseline="0" noProof="0" dirty="0">
                <a:ln>
                  <a:noFill/>
                </a:ln>
                <a:solidFill>
                  <a:srgbClr val="002060"/>
                </a:solidFill>
                <a:effectLst/>
                <a:uLnTx/>
                <a:uFillTx/>
                <a:latin typeface="Calibri" panose="020F0502020204030204"/>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it-IT"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non sempre gli organi della società </a:t>
            </a:r>
            <a:r>
              <a:rPr lang="it-IT" sz="2000" dirty="0">
                <a:solidFill>
                  <a:srgbClr val="002060"/>
                </a:solidFill>
                <a:latin typeface="Calibri" panose="020F0502020204030204"/>
              </a:rPr>
              <a:t>partecipata</a:t>
            </a: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possono incorrere nella responsabilità contabile, potendosi tale ipotesi configurare solo nei casi di </a:t>
            </a:r>
            <a:r>
              <a:rPr kumimoji="0" lang="it-IT" sz="2000" i="1" u="none" strike="noStrike" kern="1200" cap="none" spc="0" normalizeH="0" baseline="0" noProof="0" dirty="0">
                <a:ln>
                  <a:noFill/>
                </a:ln>
                <a:solidFill>
                  <a:srgbClr val="002060"/>
                </a:solidFill>
                <a:effectLst/>
                <a:uLnTx/>
                <a:uFillTx/>
                <a:latin typeface="Calibri" panose="020F0502020204030204"/>
                <a:ea typeface="+mn-ea"/>
                <a:cs typeface="+mn-cs"/>
              </a:rPr>
              <a:t>mala </a:t>
            </a:r>
            <a:r>
              <a:rPr kumimoji="0" lang="it-IT" sz="2000" i="1" u="none" strike="noStrike" kern="1200" cap="none" spc="0" normalizeH="0" baseline="0" noProof="0" dirty="0" err="1">
                <a:ln>
                  <a:noFill/>
                </a:ln>
                <a:solidFill>
                  <a:srgbClr val="002060"/>
                </a:solidFill>
                <a:effectLst/>
                <a:uLnTx/>
                <a:uFillTx/>
                <a:latin typeface="Calibri" panose="020F0502020204030204"/>
                <a:ea typeface="+mn-ea"/>
                <a:cs typeface="+mn-cs"/>
              </a:rPr>
              <a:t>gestio</a:t>
            </a:r>
            <a:r>
              <a:rPr kumimoji="0" lang="it-IT" sz="2000" i="1" u="none" strike="noStrike" kern="1200" cap="none" spc="0" normalizeH="0" baseline="0" noProof="0" dirty="0">
                <a:ln>
                  <a:noFill/>
                </a:ln>
                <a:solidFill>
                  <a:srgbClr val="002060"/>
                </a:solidFill>
                <a:effectLst/>
                <a:uLnTx/>
                <a:uFillTx/>
                <a:latin typeface="Calibri" panose="020F0502020204030204"/>
                <a:ea typeface="+mn-ea"/>
                <a:cs typeface="+mn-cs"/>
              </a:rPr>
              <a:t> </a:t>
            </a:r>
            <a:r>
              <a:rPr kumimoji="0" lang="it-IT" sz="2000" u="none" strike="noStrike" kern="1200" cap="none" spc="0" normalizeH="0" baseline="0" noProof="0" dirty="0">
                <a:ln>
                  <a:noFill/>
                </a:ln>
                <a:solidFill>
                  <a:srgbClr val="002060"/>
                </a:solidFill>
                <a:effectLst/>
                <a:uLnTx/>
                <a:uFillTx/>
                <a:latin typeface="Calibri" panose="020F0502020204030204"/>
                <a:ea typeface="+mn-ea"/>
                <a:cs typeface="+mn-cs"/>
              </a:rPr>
              <a:t>che determini danno immediatamente incidente su risorse pubbliche o sulla quota pubblica</a:t>
            </a:r>
          </a:p>
        </p:txBody>
      </p:sp>
      <p:pic>
        <p:nvPicPr>
          <p:cNvPr id="2" name="Immagine 1" descr="Logo-Unindustria">
            <a:extLst>
              <a:ext uri="{FF2B5EF4-FFF2-40B4-BE49-F238E27FC236}">
                <a16:creationId xmlns:a16="http://schemas.microsoft.com/office/drawing/2014/main" id="{EC4ABF54-53A9-5701-4DDB-312AACC7A60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4" name="CasellaDiTesto 3">
            <a:extLst>
              <a:ext uri="{FF2B5EF4-FFF2-40B4-BE49-F238E27FC236}">
                <a16:creationId xmlns:a16="http://schemas.microsoft.com/office/drawing/2014/main" id="{02B7F941-7CEC-D80F-51B3-C832551832F1}"/>
              </a:ext>
            </a:extLst>
          </p:cNvPr>
          <p:cNvSpPr txBox="1"/>
          <p:nvPr/>
        </p:nvSpPr>
        <p:spPr>
          <a:xfrm>
            <a:off x="3367548" y="0"/>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
        <p:nvSpPr>
          <p:cNvPr id="5" name="Rettangolo 4">
            <a:extLst>
              <a:ext uri="{FF2B5EF4-FFF2-40B4-BE49-F238E27FC236}">
                <a16:creationId xmlns:a16="http://schemas.microsoft.com/office/drawing/2014/main" id="{C6D972AB-7F8B-63BC-037F-4643F451DAFA}"/>
              </a:ext>
            </a:extLst>
          </p:cNvPr>
          <p:cNvSpPr/>
          <p:nvPr/>
        </p:nvSpPr>
        <p:spPr>
          <a:xfrm>
            <a:off x="186813" y="5591996"/>
            <a:ext cx="11936361" cy="121199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b="1" dirty="0"/>
              <a:t>Responsabilità civilistica invece:</a:t>
            </a:r>
          </a:p>
          <a:p>
            <a:endParaRPr lang="it-IT" sz="1000" b="1" dirty="0"/>
          </a:p>
          <a:p>
            <a:r>
              <a:rPr lang="it-IT" b="1" dirty="0"/>
              <a:t>azione sociale di r.: responsabilità degli organi sociali verso la società per danno al patrimonio sociale </a:t>
            </a:r>
          </a:p>
          <a:p>
            <a:r>
              <a:rPr lang="it-IT" b="1" dirty="0"/>
              <a:t>Azione individuale di r.: responsabilità nei confronti di singoli soci o terzi</a:t>
            </a:r>
          </a:p>
        </p:txBody>
      </p:sp>
    </p:spTree>
    <p:extLst>
      <p:ext uri="{BB962C8B-B14F-4D97-AF65-F5344CB8AC3E}">
        <p14:creationId xmlns:p14="http://schemas.microsoft.com/office/powerpoint/2010/main" val="16266498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0B4D1FF9-E81B-4979-9B02-D62969EC35D3}"/>
              </a:ext>
            </a:extLst>
          </p:cNvPr>
          <p:cNvSpPr txBox="1"/>
          <p:nvPr/>
        </p:nvSpPr>
        <p:spPr>
          <a:xfrm>
            <a:off x="1633303" y="1101265"/>
            <a:ext cx="10182064" cy="400110"/>
          </a:xfrm>
          <a:prstGeom prst="rect">
            <a:avLst/>
          </a:prstGeom>
          <a:noFill/>
        </p:spPr>
        <p:txBody>
          <a:bodyPr wrap="square">
            <a:spAutoFit/>
          </a:bodyPr>
          <a:lstStyle/>
          <a:p>
            <a:pPr algn="ctr"/>
            <a:r>
              <a:rPr lang="it-IT" sz="2000" b="1" dirty="0">
                <a:solidFill>
                  <a:srgbClr val="002060"/>
                </a:solidFill>
              </a:rPr>
              <a:t>BOX: responsabilità contabile/3</a:t>
            </a:r>
            <a:endParaRPr lang="it-IT" b="1" dirty="0">
              <a:solidFill>
                <a:srgbClr val="002060"/>
              </a:solidFill>
            </a:endParaRPr>
          </a:p>
        </p:txBody>
      </p:sp>
      <p:graphicFrame>
        <p:nvGraphicFramePr>
          <p:cNvPr id="2" name="Tabella 3">
            <a:extLst>
              <a:ext uri="{FF2B5EF4-FFF2-40B4-BE49-F238E27FC236}">
                <a16:creationId xmlns:a16="http://schemas.microsoft.com/office/drawing/2014/main" id="{F73EBC67-AE96-4DF7-8EBA-4E83ADE0E711}"/>
              </a:ext>
            </a:extLst>
          </p:cNvPr>
          <p:cNvGraphicFramePr>
            <a:graphicFrameLocks noGrp="1"/>
          </p:cNvGraphicFramePr>
          <p:nvPr>
            <p:extLst>
              <p:ext uri="{D42A27DB-BD31-4B8C-83A1-F6EECF244321}">
                <p14:modId xmlns:p14="http://schemas.microsoft.com/office/powerpoint/2010/main" val="1156969939"/>
              </p:ext>
            </p:extLst>
          </p:nvPr>
        </p:nvGraphicFramePr>
        <p:xfrm>
          <a:off x="246888" y="1501375"/>
          <a:ext cx="11568479" cy="5079960"/>
        </p:xfrm>
        <a:graphic>
          <a:graphicData uri="http://schemas.openxmlformats.org/drawingml/2006/table">
            <a:tbl>
              <a:tblPr firstRow="1" bandRow="1">
                <a:tableStyleId>{5C22544A-7EE6-4342-B048-85BDC9FD1C3A}</a:tableStyleId>
              </a:tblPr>
              <a:tblGrid>
                <a:gridCol w="2407822">
                  <a:extLst>
                    <a:ext uri="{9D8B030D-6E8A-4147-A177-3AD203B41FA5}">
                      <a16:colId xmlns:a16="http://schemas.microsoft.com/office/drawing/2014/main" val="2992562702"/>
                    </a:ext>
                  </a:extLst>
                </a:gridCol>
                <a:gridCol w="6567948">
                  <a:extLst>
                    <a:ext uri="{9D8B030D-6E8A-4147-A177-3AD203B41FA5}">
                      <a16:colId xmlns:a16="http://schemas.microsoft.com/office/drawing/2014/main" val="2765590797"/>
                    </a:ext>
                  </a:extLst>
                </a:gridCol>
                <a:gridCol w="2592709">
                  <a:extLst>
                    <a:ext uri="{9D8B030D-6E8A-4147-A177-3AD203B41FA5}">
                      <a16:colId xmlns:a16="http://schemas.microsoft.com/office/drawing/2014/main" val="874804029"/>
                    </a:ext>
                  </a:extLst>
                </a:gridCol>
              </a:tblGrid>
              <a:tr h="528238">
                <a:tc gridSpan="3">
                  <a:txBody>
                    <a:bodyPr/>
                    <a:lstStyle/>
                    <a:p>
                      <a:pPr algn="ctr"/>
                      <a:r>
                        <a:rPr lang="it-IT" sz="2400" dirty="0"/>
                        <a:t>società partecipate</a:t>
                      </a:r>
                    </a:p>
                  </a:txBody>
                  <a:tcPr/>
                </a:tc>
                <a:tc hMerge="1">
                  <a:txBody>
                    <a:bodyPr/>
                    <a:lstStyle/>
                    <a:p>
                      <a:endParaRPr lang="it-IT" dirty="0"/>
                    </a:p>
                  </a:txBody>
                  <a:tcPr/>
                </a:tc>
                <a:tc hMerge="1">
                  <a:txBody>
                    <a:bodyPr/>
                    <a:lstStyle/>
                    <a:p>
                      <a:pPr algn="ctr"/>
                      <a:endParaRPr lang="it-IT" dirty="0"/>
                    </a:p>
                  </a:txBody>
                  <a:tcPr/>
                </a:tc>
                <a:extLst>
                  <a:ext uri="{0D108BD9-81ED-4DB2-BD59-A6C34878D82A}">
                    <a16:rowId xmlns:a16="http://schemas.microsoft.com/office/drawing/2014/main" val="3805109838"/>
                  </a:ext>
                </a:extLst>
              </a:tr>
              <a:tr h="1612724">
                <a:tc>
                  <a:txBody>
                    <a:bodyPr/>
                    <a:lstStyle/>
                    <a:p>
                      <a:pPr algn="ctr"/>
                      <a:endParaRPr lang="it-IT" sz="2400" b="1" dirty="0">
                        <a:solidFill>
                          <a:srgbClr val="002060"/>
                        </a:solidFill>
                        <a:latin typeface="Arial" panose="020B0604020202020204" pitchFamily="34" charset="0"/>
                        <a:cs typeface="Arial" panose="020B0604020202020204" pitchFamily="34" charset="0"/>
                      </a:endParaRPr>
                    </a:p>
                    <a:p>
                      <a:pPr algn="ctr"/>
                      <a:r>
                        <a:rPr lang="it-IT" sz="2400" b="1" dirty="0">
                          <a:solidFill>
                            <a:srgbClr val="002060"/>
                          </a:solidFill>
                          <a:latin typeface="Arial" panose="020B0604020202020204" pitchFamily="34" charset="0"/>
                          <a:cs typeface="Arial" panose="020B0604020202020204" pitchFamily="34" charset="0"/>
                        </a:rPr>
                        <a:t>Danno</a:t>
                      </a:r>
                    </a:p>
                  </a:txBody>
                  <a:tcPr/>
                </a:tc>
                <a:tc>
                  <a:txBody>
                    <a:bodyPr/>
                    <a:lstStyle/>
                    <a:p>
                      <a:pPr algn="ctr"/>
                      <a:endParaRPr lang="it-IT" sz="2400" b="1" dirty="0">
                        <a:solidFill>
                          <a:srgbClr val="002060"/>
                        </a:solidFill>
                        <a:latin typeface="Arial" panose="020B0604020202020204" pitchFamily="34" charset="0"/>
                        <a:cs typeface="Arial" panose="020B0604020202020204" pitchFamily="34" charset="0"/>
                      </a:endParaRPr>
                    </a:p>
                    <a:p>
                      <a:pPr algn="ctr"/>
                      <a:r>
                        <a:rPr lang="it-IT" sz="2400" b="1" dirty="0">
                          <a:solidFill>
                            <a:srgbClr val="002060"/>
                          </a:solidFill>
                          <a:latin typeface="Arial" panose="020B0604020202020204" pitchFamily="34" charset="0"/>
                          <a:cs typeface="Arial" panose="020B0604020202020204" pitchFamily="34" charset="0"/>
                        </a:rPr>
                        <a:t>Esempio</a:t>
                      </a:r>
                    </a:p>
                  </a:txBody>
                  <a:tcPr/>
                </a:tc>
                <a:tc>
                  <a:txBody>
                    <a:bodyPr/>
                    <a:lstStyle/>
                    <a:p>
                      <a:pPr algn="ctr"/>
                      <a:endParaRPr lang="it-IT" sz="2400" b="1" dirty="0">
                        <a:solidFill>
                          <a:srgbClr val="002060"/>
                        </a:solidFill>
                        <a:latin typeface="Arial" panose="020B0604020202020204" pitchFamily="34" charset="0"/>
                        <a:cs typeface="Arial" panose="020B0604020202020204" pitchFamily="34" charset="0"/>
                      </a:endParaRPr>
                    </a:p>
                    <a:p>
                      <a:pPr algn="ctr"/>
                      <a:r>
                        <a:rPr lang="it-IT" sz="2400" b="1" dirty="0">
                          <a:solidFill>
                            <a:srgbClr val="002060"/>
                          </a:solidFill>
                          <a:latin typeface="Arial" panose="020B0604020202020204" pitchFamily="34" charset="0"/>
                          <a:cs typeface="Arial" panose="020B0604020202020204" pitchFamily="34" charset="0"/>
                        </a:rPr>
                        <a:t>Responsabilità</a:t>
                      </a:r>
                    </a:p>
                    <a:p>
                      <a:pPr algn="ctr"/>
                      <a:endParaRPr lang="it-IT" sz="2400" b="1"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383695156"/>
                  </a:ext>
                </a:extLst>
              </a:tr>
              <a:tr h="1735908">
                <a:tc>
                  <a:txBody>
                    <a:bodyPr/>
                    <a:lstStyle/>
                    <a:p>
                      <a:pPr algn="ctr"/>
                      <a:r>
                        <a:rPr lang="it-IT" sz="2400" b="1" dirty="0">
                          <a:solidFill>
                            <a:srgbClr val="002060"/>
                          </a:solidFill>
                          <a:latin typeface="Arial" panose="020B0604020202020204" pitchFamily="34" charset="0"/>
                          <a:cs typeface="Arial" panose="020B0604020202020204" pitchFamily="34" charset="0"/>
                        </a:rPr>
                        <a:t>diretto</a:t>
                      </a:r>
                    </a:p>
                    <a:p>
                      <a:pPr algn="ctr"/>
                      <a:r>
                        <a:rPr lang="it-IT" sz="1400" b="1" dirty="0">
                          <a:solidFill>
                            <a:srgbClr val="002060"/>
                          </a:solidFill>
                          <a:latin typeface="Arial" panose="020B0604020202020204" pitchFamily="34" charset="0"/>
                          <a:cs typeface="Arial" panose="020B0604020202020204" pitchFamily="34" charset="0"/>
                        </a:rPr>
                        <a:t>Incidenza immediata e diretta su risorse pubbliche →</a:t>
                      </a:r>
                    </a:p>
                    <a:p>
                      <a:pPr algn="ctr"/>
                      <a:r>
                        <a:rPr lang="it-IT" sz="1400" b="1" dirty="0">
                          <a:solidFill>
                            <a:srgbClr val="002060"/>
                          </a:solidFill>
                          <a:latin typeface="Arial" panose="020B0604020202020204" pitchFamily="34" charset="0"/>
                          <a:cs typeface="Arial" panose="020B0604020202020204" pitchFamily="34" charset="0"/>
                        </a:rPr>
                        <a:t>immediato depauperamento patrimonio pubblico  </a:t>
                      </a:r>
                    </a:p>
                  </a:txBody>
                  <a:tcPr/>
                </a:tc>
                <a:tc>
                  <a:txBody>
                    <a:bodyPr/>
                    <a:lstStyle/>
                    <a:p>
                      <a:pPr algn="l"/>
                      <a:r>
                        <a:rPr lang="it-IT" sz="2000" b="1" dirty="0">
                          <a:solidFill>
                            <a:srgbClr val="002060"/>
                          </a:solidFill>
                          <a:latin typeface="Arial" panose="020B0604020202020204" pitchFamily="34" charset="0"/>
                          <a:cs typeface="Arial" panose="020B0604020202020204" pitchFamily="34" charset="0"/>
                        </a:rPr>
                        <a:t>danno all'immagine dell'ente pubblico partecipante che derivi da atti illegittimi posti in essere dagli organi della società partecipata </a:t>
                      </a:r>
                    </a:p>
                  </a:txBody>
                  <a:tcPr/>
                </a:tc>
                <a:tc>
                  <a:txBody>
                    <a:bodyPr/>
                    <a:lstStyle/>
                    <a:p>
                      <a:pPr algn="ctr"/>
                      <a:endParaRPr lang="it-IT" sz="2000" b="1" dirty="0">
                        <a:solidFill>
                          <a:srgbClr val="002060"/>
                        </a:solidFill>
                        <a:latin typeface="Arial" panose="020B0604020202020204" pitchFamily="34" charset="0"/>
                        <a:cs typeface="Arial" panose="020B0604020202020204" pitchFamily="34" charset="0"/>
                      </a:endParaRPr>
                    </a:p>
                    <a:p>
                      <a:pPr algn="ctr"/>
                      <a:r>
                        <a:rPr lang="it-IT" sz="2000" b="1" dirty="0">
                          <a:solidFill>
                            <a:srgbClr val="002060"/>
                          </a:solidFill>
                          <a:latin typeface="Arial" panose="020B0604020202020204" pitchFamily="34" charset="0"/>
                          <a:cs typeface="Arial" panose="020B0604020202020204" pitchFamily="34" charset="0"/>
                        </a:rPr>
                        <a:t>Contabile </a:t>
                      </a:r>
                    </a:p>
                  </a:txBody>
                  <a:tcPr/>
                </a:tc>
                <a:extLst>
                  <a:ext uri="{0D108BD9-81ED-4DB2-BD59-A6C34878D82A}">
                    <a16:rowId xmlns:a16="http://schemas.microsoft.com/office/drawing/2014/main" val="1041097489"/>
                  </a:ext>
                </a:extLst>
              </a:tr>
              <a:tr h="1201638">
                <a:tc>
                  <a:txBody>
                    <a:bodyPr/>
                    <a:lstStyle/>
                    <a:p>
                      <a:pPr algn="ctr"/>
                      <a:r>
                        <a:rPr lang="it-IT" sz="2400" b="1" dirty="0">
                          <a:solidFill>
                            <a:srgbClr val="002060"/>
                          </a:solidFill>
                          <a:latin typeface="Arial" panose="020B0604020202020204" pitchFamily="34" charset="0"/>
                          <a:cs typeface="Arial" panose="020B0604020202020204" pitchFamily="34" charset="0"/>
                        </a:rPr>
                        <a:t>indiretto</a:t>
                      </a:r>
                    </a:p>
                    <a:p>
                      <a:pPr algn="ctr"/>
                      <a:r>
                        <a:rPr lang="it-IT" sz="1400" b="1" dirty="0">
                          <a:solidFill>
                            <a:srgbClr val="002060"/>
                          </a:solidFill>
                          <a:latin typeface="Arial" panose="020B0604020202020204" pitchFamily="34" charset="0"/>
                          <a:cs typeface="Arial" panose="020B0604020202020204" pitchFamily="34" charset="0"/>
                        </a:rPr>
                        <a:t>Assenza incidenza immediata su risorse pubbliche </a:t>
                      </a:r>
                      <a:endParaRPr lang="it-IT" sz="2800" b="1" dirty="0">
                        <a:solidFill>
                          <a:srgbClr val="002060"/>
                        </a:solidFill>
                        <a:latin typeface="Arial" panose="020B0604020202020204" pitchFamily="34" charset="0"/>
                        <a:cs typeface="Arial" panose="020B0604020202020204" pitchFamily="34" charset="0"/>
                      </a:endParaRPr>
                    </a:p>
                  </a:txBody>
                  <a:tcPr/>
                </a:tc>
                <a:tc>
                  <a:txBody>
                    <a:bodyPr/>
                    <a:lstStyle/>
                    <a:p>
                      <a:pPr algn="l"/>
                      <a:r>
                        <a:rPr lang="it-IT" sz="2000" b="1" dirty="0">
                          <a:solidFill>
                            <a:srgbClr val="002060"/>
                          </a:solidFill>
                          <a:latin typeface="Arial" panose="020B0604020202020204" pitchFamily="34" charset="0"/>
                          <a:cs typeface="Arial" panose="020B0604020202020204" pitchFamily="34" charset="0"/>
                        </a:rPr>
                        <a:t>danno da partecipazione al patrimonio della società partecipata</a:t>
                      </a:r>
                    </a:p>
                  </a:txBody>
                  <a:tcPr/>
                </a:tc>
                <a:tc>
                  <a:txBody>
                    <a:bodyPr/>
                    <a:lstStyle/>
                    <a:p>
                      <a:pPr algn="ctr"/>
                      <a:r>
                        <a:rPr lang="it-IT" sz="2000" b="1" dirty="0">
                          <a:solidFill>
                            <a:srgbClr val="002060"/>
                          </a:solidFill>
                          <a:latin typeface="Arial" panose="020B0604020202020204" pitchFamily="34" charset="0"/>
                          <a:cs typeface="Arial" panose="020B0604020202020204" pitchFamily="34" charset="0"/>
                        </a:rPr>
                        <a:t>Civilistica </a:t>
                      </a:r>
                    </a:p>
                  </a:txBody>
                  <a:tcPr/>
                </a:tc>
                <a:extLst>
                  <a:ext uri="{0D108BD9-81ED-4DB2-BD59-A6C34878D82A}">
                    <a16:rowId xmlns:a16="http://schemas.microsoft.com/office/drawing/2014/main" val="1014983596"/>
                  </a:ext>
                </a:extLst>
              </a:tr>
            </a:tbl>
          </a:graphicData>
        </a:graphic>
      </p:graphicFrame>
      <p:pic>
        <p:nvPicPr>
          <p:cNvPr id="4" name="Immagine 3" descr="Logo-Unindustria">
            <a:extLst>
              <a:ext uri="{FF2B5EF4-FFF2-40B4-BE49-F238E27FC236}">
                <a16:creationId xmlns:a16="http://schemas.microsoft.com/office/drawing/2014/main" id="{ADDEEC6C-F700-14CB-23DB-DE783008837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5" name="CasellaDiTesto 4">
            <a:extLst>
              <a:ext uri="{FF2B5EF4-FFF2-40B4-BE49-F238E27FC236}">
                <a16:creationId xmlns:a16="http://schemas.microsoft.com/office/drawing/2014/main" id="{3D378139-40DE-48AC-27B1-8791A2F962BD}"/>
              </a:ext>
            </a:extLst>
          </p:cNvPr>
          <p:cNvSpPr txBox="1"/>
          <p:nvPr/>
        </p:nvSpPr>
        <p:spPr>
          <a:xfrm>
            <a:off x="3269225" y="29617"/>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Tree>
    <p:extLst>
      <p:ext uri="{BB962C8B-B14F-4D97-AF65-F5344CB8AC3E}">
        <p14:creationId xmlns:p14="http://schemas.microsoft.com/office/powerpoint/2010/main" val="1616655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EECE0-7766-9B47-5176-B0003A696311}"/>
            </a:ext>
          </a:extLst>
        </p:cNvPr>
        <p:cNvGrpSpPr/>
        <p:nvPr/>
      </p:nvGrpSpPr>
      <p:grpSpPr>
        <a:xfrm>
          <a:off x="0" y="0"/>
          <a:ext cx="0" cy="0"/>
          <a:chOff x="0" y="0"/>
          <a:chExt cx="0" cy="0"/>
        </a:xfrm>
      </p:grpSpPr>
      <p:sp>
        <p:nvSpPr>
          <p:cNvPr id="7" name="Rettangolo 6">
            <a:extLst>
              <a:ext uri="{FF2B5EF4-FFF2-40B4-BE49-F238E27FC236}">
                <a16:creationId xmlns:a16="http://schemas.microsoft.com/office/drawing/2014/main" id="{450DBA47-0BF4-EAE2-7116-700966447CB4}"/>
              </a:ext>
            </a:extLst>
          </p:cNvPr>
          <p:cNvSpPr/>
          <p:nvPr/>
        </p:nvSpPr>
        <p:spPr>
          <a:xfrm>
            <a:off x="1524000" y="815720"/>
            <a:ext cx="9036592" cy="1631216"/>
          </a:xfrm>
          <a:prstGeom prst="rect">
            <a:avLst/>
          </a:prstGeom>
        </p:spPr>
        <p:txBody>
          <a:bodyPr wrap="square">
            <a:spAutoFit/>
          </a:bodyPr>
          <a:lstStyle/>
          <a:p>
            <a:pPr lvl="0" algn="ctr"/>
            <a:endParaRPr lang="it-IT" sz="3200" b="1" dirty="0">
              <a:solidFill>
                <a:srgbClr val="002060"/>
              </a:solidFill>
            </a:endParaRPr>
          </a:p>
          <a:p>
            <a:pPr lvl="0" algn="ctr"/>
            <a:endParaRPr lang="it-IT" sz="3200" b="1" dirty="0">
              <a:solidFill>
                <a:srgbClr val="002060"/>
              </a:solidFill>
            </a:endParaRPr>
          </a:p>
          <a:p>
            <a:pPr lvl="0" algn="ctr"/>
            <a:endParaRPr lang="it-IT" sz="3600" b="1" dirty="0">
              <a:solidFill>
                <a:srgbClr val="002060"/>
              </a:solidFill>
            </a:endParaRPr>
          </a:p>
        </p:txBody>
      </p:sp>
      <p:sp>
        <p:nvSpPr>
          <p:cNvPr id="9" name="Rettangolo 8">
            <a:extLst>
              <a:ext uri="{FF2B5EF4-FFF2-40B4-BE49-F238E27FC236}">
                <a16:creationId xmlns:a16="http://schemas.microsoft.com/office/drawing/2014/main" id="{1DF3058C-1859-4E06-AC20-296CC874354F}"/>
              </a:ext>
            </a:extLst>
          </p:cNvPr>
          <p:cNvSpPr/>
          <p:nvPr/>
        </p:nvSpPr>
        <p:spPr>
          <a:xfrm>
            <a:off x="1739468" y="1864489"/>
            <a:ext cx="8713064" cy="1323439"/>
          </a:xfrm>
          <a:prstGeom prst="rect">
            <a:avLst/>
          </a:prstGeom>
        </p:spPr>
        <p:txBody>
          <a:bodyPr wrap="square">
            <a:spAutoFit/>
          </a:bodyPr>
          <a:lstStyle/>
          <a:p>
            <a:pPr marL="342900" indent="-342900"/>
            <a:endParaRPr lang="it-IT" sz="2000" b="1" dirty="0">
              <a:solidFill>
                <a:srgbClr val="002060"/>
              </a:solidFill>
            </a:endParaRPr>
          </a:p>
          <a:p>
            <a:pPr marL="342900" indent="-342900"/>
            <a:endParaRPr lang="it-IT" sz="2000" b="1" dirty="0">
              <a:solidFill>
                <a:srgbClr val="002060"/>
              </a:solidFill>
            </a:endParaRPr>
          </a:p>
          <a:p>
            <a:pPr marL="342900" indent="-342900"/>
            <a:endParaRPr lang="it-IT" sz="2000" b="1" dirty="0">
              <a:solidFill>
                <a:srgbClr val="002060"/>
              </a:solidFill>
            </a:endParaRPr>
          </a:p>
          <a:p>
            <a:pPr marL="342900" indent="-342900"/>
            <a:endParaRPr lang="it-IT" sz="2000" b="1" dirty="0">
              <a:solidFill>
                <a:srgbClr val="002060"/>
              </a:solidFill>
            </a:endParaRPr>
          </a:p>
        </p:txBody>
      </p:sp>
      <p:sp>
        <p:nvSpPr>
          <p:cNvPr id="5" name="CasellaDiTesto 4">
            <a:extLst>
              <a:ext uri="{FF2B5EF4-FFF2-40B4-BE49-F238E27FC236}">
                <a16:creationId xmlns:a16="http://schemas.microsoft.com/office/drawing/2014/main" id="{9EECF05E-80D2-DCC0-5FAB-04CE4CF44173}"/>
              </a:ext>
            </a:extLst>
          </p:cNvPr>
          <p:cNvSpPr txBox="1"/>
          <p:nvPr/>
        </p:nvSpPr>
        <p:spPr>
          <a:xfrm>
            <a:off x="201561" y="160413"/>
            <a:ext cx="11788877" cy="6278642"/>
          </a:xfrm>
          <a:prstGeom prst="rect">
            <a:avLst/>
          </a:prstGeom>
          <a:noFill/>
        </p:spPr>
        <p:txBody>
          <a:bodyPr wrap="square">
            <a:spAutoFit/>
          </a:bodyPr>
          <a:lstStyle/>
          <a:p>
            <a:endParaRPr lang="it-IT" dirty="0"/>
          </a:p>
          <a:p>
            <a:pPr algn="ctr"/>
            <a:r>
              <a:rPr lang="it-IT" sz="2400" b="1">
                <a:solidFill>
                  <a:srgbClr val="002060"/>
                </a:solidFill>
              </a:rPr>
              <a:t>Il ruolo di Unindustria</a:t>
            </a:r>
          </a:p>
          <a:p>
            <a:endParaRPr lang="it-IT" sz="2000">
              <a:solidFill>
                <a:srgbClr val="002060"/>
              </a:solidFill>
            </a:endParaRPr>
          </a:p>
          <a:p>
            <a:endParaRPr lang="it-IT" sz="2000">
              <a:solidFill>
                <a:srgbClr val="002060"/>
              </a:solidFill>
            </a:endParaRPr>
          </a:p>
          <a:p>
            <a:pPr algn="ctr"/>
            <a:r>
              <a:rPr lang="it-IT" sz="2000">
                <a:solidFill>
                  <a:srgbClr val="002060"/>
                </a:solidFill>
              </a:rPr>
              <a:t>punto di raccordo, confronto e rappresentanza tra:</a:t>
            </a:r>
          </a:p>
          <a:p>
            <a:endParaRPr lang="it-IT" sz="2000">
              <a:solidFill>
                <a:srgbClr val="002060"/>
              </a:solidFill>
            </a:endParaRPr>
          </a:p>
          <a:p>
            <a:pPr marL="285750" indent="-285750">
              <a:buFont typeface="Arial" panose="020B0604020202020204" pitchFamily="34" charset="0"/>
              <a:buChar char="•"/>
            </a:pPr>
            <a:r>
              <a:rPr lang="it-IT" sz="2000">
                <a:solidFill>
                  <a:srgbClr val="002060"/>
                </a:solidFill>
              </a:rPr>
              <a:t>impresa e sistema pubblico</a:t>
            </a:r>
          </a:p>
          <a:p>
            <a:pPr marL="285750" indent="-285750">
              <a:buFont typeface="Arial" panose="020B0604020202020204" pitchFamily="34" charset="0"/>
              <a:buChar char="•"/>
            </a:pPr>
            <a:r>
              <a:rPr kumimoji="0" lang="it-IT" sz="2000" b="0" i="0" u="none" strike="noStrike" kern="1200" cap="none" spc="0" normalizeH="0" baseline="0" noProof="0">
                <a:ln>
                  <a:noFill/>
                </a:ln>
                <a:solidFill>
                  <a:srgbClr val="002060"/>
                </a:solidFill>
                <a:effectLst/>
                <a:uLnTx/>
                <a:uFillTx/>
                <a:latin typeface="Aptos" panose="02110004020202020204"/>
                <a:ea typeface="+mn-ea"/>
                <a:cs typeface="+mn-cs"/>
              </a:rPr>
              <a:t>tra imprese e istituzioni</a:t>
            </a:r>
            <a:endParaRPr lang="it-IT" sz="2000">
              <a:solidFill>
                <a:srgbClr val="002060"/>
              </a:solidFill>
            </a:endParaRPr>
          </a:p>
          <a:p>
            <a:pPr marL="285750" indent="-285750">
              <a:buFont typeface="Arial" panose="020B0604020202020204" pitchFamily="34" charset="0"/>
              <a:buChar char="•"/>
            </a:pPr>
            <a:r>
              <a:rPr lang="it-IT" sz="2000">
                <a:solidFill>
                  <a:srgbClr val="002060"/>
                </a:solidFill>
              </a:rPr>
              <a:t>società pubbliche e private</a:t>
            </a:r>
          </a:p>
          <a:p>
            <a:pPr marL="285750" indent="-285750">
              <a:buFont typeface="Arial" panose="020B0604020202020204" pitchFamily="34" charset="0"/>
              <a:buChar char="•"/>
            </a:pPr>
            <a:r>
              <a:rPr lang="it-IT" sz="2000">
                <a:solidFill>
                  <a:srgbClr val="002060"/>
                </a:solidFill>
              </a:rPr>
              <a:t>stazioni appaltanti e OE</a:t>
            </a:r>
          </a:p>
          <a:p>
            <a:pPr marL="285750" indent="-285750">
              <a:buFont typeface="Arial" panose="020B0604020202020204" pitchFamily="34" charset="0"/>
              <a:buChar char="•"/>
            </a:pPr>
            <a:r>
              <a:rPr lang="it-IT" sz="2000">
                <a:solidFill>
                  <a:srgbClr val="002060"/>
                </a:solidFill>
              </a:rPr>
              <a:t>grandi e piccole</a:t>
            </a:r>
          </a:p>
          <a:p>
            <a:pPr marL="285750" indent="-285750">
              <a:buFont typeface="Arial" panose="020B0604020202020204" pitchFamily="34" charset="0"/>
              <a:buChar char="•"/>
            </a:pPr>
            <a:endParaRPr lang="it-IT" sz="2000">
              <a:solidFill>
                <a:srgbClr val="002060"/>
              </a:solidFill>
            </a:endParaRPr>
          </a:p>
          <a:p>
            <a:pPr algn="ctr"/>
            <a:r>
              <a:rPr lang="it-IT" sz="2000">
                <a:solidFill>
                  <a:srgbClr val="002060"/>
                </a:solidFill>
              </a:rPr>
              <a:t>rappresentanza di tutte le imprese, di tutte le categorie suddette</a:t>
            </a:r>
          </a:p>
          <a:p>
            <a:r>
              <a:rPr lang="it-IT" sz="2000">
                <a:solidFill>
                  <a:srgbClr val="002060"/>
                </a:solidFill>
              </a:rPr>
              <a:t>	</a:t>
            </a:r>
          </a:p>
          <a:p>
            <a:r>
              <a:rPr lang="it-IT" sz="2000">
                <a:solidFill>
                  <a:srgbClr val="002060"/>
                </a:solidFill>
              </a:rPr>
              <a:t>Interesse strategico sul public procurement come:</a:t>
            </a:r>
          </a:p>
          <a:p>
            <a:endParaRPr lang="it-IT" sz="2000">
              <a:solidFill>
                <a:srgbClr val="002060"/>
              </a:solidFill>
            </a:endParaRPr>
          </a:p>
          <a:p>
            <a:pPr marL="285750" indent="-285750">
              <a:buFont typeface="Arial" panose="020B0604020202020204" pitchFamily="34" charset="0"/>
              <a:buChar char="•"/>
            </a:pPr>
            <a:r>
              <a:rPr lang="it-IT" sz="2000">
                <a:solidFill>
                  <a:srgbClr val="002060"/>
                </a:solidFill>
              </a:rPr>
              <a:t>leva industriale</a:t>
            </a:r>
          </a:p>
          <a:p>
            <a:pPr marL="285750" indent="-285750">
              <a:buFont typeface="Arial" panose="020B0604020202020204" pitchFamily="34" charset="0"/>
              <a:buChar char="•"/>
            </a:pPr>
            <a:r>
              <a:rPr lang="it-IT" sz="2000">
                <a:solidFill>
                  <a:srgbClr val="002060"/>
                </a:solidFill>
              </a:rPr>
              <a:t>fattore di competitività delle imprese</a:t>
            </a:r>
          </a:p>
          <a:p>
            <a:pPr marL="285750" indent="-285750">
              <a:buFont typeface="Arial" panose="020B0604020202020204" pitchFamily="34" charset="0"/>
              <a:buChar char="•"/>
            </a:pPr>
            <a:r>
              <a:rPr lang="it-IT" sz="2000">
                <a:solidFill>
                  <a:srgbClr val="002060"/>
                </a:solidFill>
              </a:rPr>
              <a:t>fattore di modernizzazione della P.A. e del Paese</a:t>
            </a:r>
          </a:p>
          <a:p>
            <a:pPr marL="285750" indent="-285750">
              <a:buFont typeface="Arial" panose="020B0604020202020204" pitchFamily="34" charset="0"/>
              <a:buChar char="•"/>
            </a:pPr>
            <a:r>
              <a:rPr lang="it-IT" sz="2000">
                <a:solidFill>
                  <a:srgbClr val="002060"/>
                </a:solidFill>
              </a:rPr>
              <a:t>strumento di politica economica</a:t>
            </a:r>
          </a:p>
        </p:txBody>
      </p:sp>
    </p:spTree>
    <p:extLst>
      <p:ext uri="{BB962C8B-B14F-4D97-AF65-F5344CB8AC3E}">
        <p14:creationId xmlns:p14="http://schemas.microsoft.com/office/powerpoint/2010/main" val="42402187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5BFCF9-0333-87FE-A537-377CE8143771}"/>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784BC313-D78B-1581-6F21-8E7CE0EC3CA7}"/>
              </a:ext>
            </a:extLst>
          </p:cNvPr>
          <p:cNvSpPr txBox="1"/>
          <p:nvPr/>
        </p:nvSpPr>
        <p:spPr>
          <a:xfrm>
            <a:off x="1249844" y="858593"/>
            <a:ext cx="10182064" cy="400110"/>
          </a:xfrm>
          <a:prstGeom prst="rect">
            <a:avLst/>
          </a:prstGeom>
          <a:noFill/>
        </p:spPr>
        <p:txBody>
          <a:bodyPr wrap="square">
            <a:spAutoFit/>
          </a:bodyPr>
          <a:lstStyle/>
          <a:p>
            <a:pPr algn="ctr"/>
            <a:r>
              <a:rPr lang="it-IT" sz="2000" b="1" dirty="0">
                <a:solidFill>
                  <a:srgbClr val="002060"/>
                </a:solidFill>
              </a:rPr>
              <a:t>BOX: responsabilità contabile/4</a:t>
            </a:r>
            <a:endParaRPr lang="it-IT" b="1" dirty="0">
              <a:solidFill>
                <a:srgbClr val="002060"/>
              </a:solidFill>
            </a:endParaRPr>
          </a:p>
        </p:txBody>
      </p:sp>
      <p:pic>
        <p:nvPicPr>
          <p:cNvPr id="4" name="Immagine 3" descr="Logo-Unindustria">
            <a:extLst>
              <a:ext uri="{FF2B5EF4-FFF2-40B4-BE49-F238E27FC236}">
                <a16:creationId xmlns:a16="http://schemas.microsoft.com/office/drawing/2014/main" id="{A0B39EA0-1421-7330-5E30-F53748922D6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5" name="CasellaDiTesto 4">
            <a:extLst>
              <a:ext uri="{FF2B5EF4-FFF2-40B4-BE49-F238E27FC236}">
                <a16:creationId xmlns:a16="http://schemas.microsoft.com/office/drawing/2014/main" id="{4B8B6A29-C63B-46AA-BA9E-FE15E687EE36}"/>
              </a:ext>
            </a:extLst>
          </p:cNvPr>
          <p:cNvSpPr txBox="1"/>
          <p:nvPr/>
        </p:nvSpPr>
        <p:spPr>
          <a:xfrm>
            <a:off x="3269225" y="29617"/>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graphicFrame>
        <p:nvGraphicFramePr>
          <p:cNvPr id="6" name="Tabella 5">
            <a:extLst>
              <a:ext uri="{FF2B5EF4-FFF2-40B4-BE49-F238E27FC236}">
                <a16:creationId xmlns:a16="http://schemas.microsoft.com/office/drawing/2014/main" id="{626EAF75-7076-7C8A-F895-E0AA6F70BA8B}"/>
              </a:ext>
            </a:extLst>
          </p:cNvPr>
          <p:cNvGraphicFramePr>
            <a:graphicFrameLocks noGrp="1"/>
          </p:cNvGraphicFramePr>
          <p:nvPr>
            <p:extLst>
              <p:ext uri="{D42A27DB-BD31-4B8C-83A1-F6EECF244321}">
                <p14:modId xmlns:p14="http://schemas.microsoft.com/office/powerpoint/2010/main" val="4228015573"/>
              </p:ext>
            </p:extLst>
          </p:nvPr>
        </p:nvGraphicFramePr>
        <p:xfrm>
          <a:off x="98322" y="1493246"/>
          <a:ext cx="12015018" cy="4993090"/>
        </p:xfrm>
        <a:graphic>
          <a:graphicData uri="http://schemas.openxmlformats.org/drawingml/2006/table">
            <a:tbl>
              <a:tblPr firstRow="1" firstCol="1" bandRow="1">
                <a:tableStyleId>{5C22544A-7EE6-4342-B048-85BDC9FD1C3A}</a:tableStyleId>
              </a:tblPr>
              <a:tblGrid>
                <a:gridCol w="4021394">
                  <a:extLst>
                    <a:ext uri="{9D8B030D-6E8A-4147-A177-3AD203B41FA5}">
                      <a16:colId xmlns:a16="http://schemas.microsoft.com/office/drawing/2014/main" val="1464407868"/>
                    </a:ext>
                  </a:extLst>
                </a:gridCol>
                <a:gridCol w="5814629">
                  <a:extLst>
                    <a:ext uri="{9D8B030D-6E8A-4147-A177-3AD203B41FA5}">
                      <a16:colId xmlns:a16="http://schemas.microsoft.com/office/drawing/2014/main" val="3201365450"/>
                    </a:ext>
                  </a:extLst>
                </a:gridCol>
                <a:gridCol w="2178995">
                  <a:extLst>
                    <a:ext uri="{9D8B030D-6E8A-4147-A177-3AD203B41FA5}">
                      <a16:colId xmlns:a16="http://schemas.microsoft.com/office/drawing/2014/main" val="1635317918"/>
                    </a:ext>
                  </a:extLst>
                </a:gridCol>
              </a:tblGrid>
              <a:tr h="594360">
                <a:tc gridSpan="3">
                  <a:txBody>
                    <a:bodyPr/>
                    <a:lstStyle/>
                    <a:p>
                      <a:pPr marL="0" indent="0" algn="ctr">
                        <a:buFont typeface="Arial" panose="020B0604020202020204" pitchFamily="34" charset="0"/>
                        <a:buNone/>
                        <a:defRPr/>
                      </a:pPr>
                      <a:r>
                        <a:rPr lang="it-IT" sz="2400" b="1" u="none" dirty="0">
                          <a:solidFill>
                            <a:schemeClr val="bg1"/>
                          </a:solidFill>
                          <a:latin typeface="Calibri" panose="020F0502020204030204"/>
                        </a:rPr>
                        <a:t>inserimento funzionale nell’organizzazione pubblica e gestione diretta di risorse pubbliche </a:t>
                      </a:r>
                      <a:r>
                        <a:rPr lang="en-US" sz="2400" u="none" dirty="0">
                          <a:solidFill>
                            <a:schemeClr val="bg1"/>
                          </a:solidFill>
                          <a:effectLst/>
                          <a:latin typeface="Arial" panose="020B06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400" u="none" dirty="0">
                        <a:effectLst/>
                        <a:latin typeface="Arial" panose="020B0604020202020204" pitchFamily="34" charset="0"/>
                        <a:cs typeface="Arial" panose="020B0604020202020204" pitchFamily="34" charset="0"/>
                      </a:endParaRPr>
                    </a:p>
                  </a:txBody>
                  <a:tcPr marL="9525" marR="9525" marT="9525" marB="9525" anchor="ctr"/>
                </a:tc>
                <a:tc hMerge="1">
                  <a:txBody>
                    <a:bodyPr/>
                    <a:lstStyle/>
                    <a:p>
                      <a:endParaRPr/>
                    </a:p>
                  </a:txBody>
                  <a:tcPr marL="9525" marR="9525" marT="9525" marB="9525" anchor="ctr"/>
                </a:tc>
                <a:tc hMerge="1">
                  <a:txBody>
                    <a:bodyPr/>
                    <a:lstStyle/>
                    <a:p>
                      <a:endParaRPr dirty="0"/>
                    </a:p>
                  </a:txBody>
                  <a:tcPr/>
                </a:tc>
                <a:extLst>
                  <a:ext uri="{0D108BD9-81ED-4DB2-BD59-A6C34878D82A}">
                    <a16:rowId xmlns:a16="http://schemas.microsoft.com/office/drawing/2014/main" val="989545741"/>
                  </a:ext>
                </a:extLst>
              </a:tr>
              <a:tr h="594360">
                <a:tc>
                  <a:txBody>
                    <a:bodyPr/>
                    <a:lstStyle/>
                    <a:p>
                      <a:pPr marL="5080" marR="5080" lvl="0" indent="0" algn="ctr" defTabSz="914400" rtl="0" eaLnBrk="1" fontAlgn="auto" latinLnBrk="0" hangingPunct="1">
                        <a:lnSpc>
                          <a:spcPct val="100000"/>
                        </a:lnSpc>
                        <a:spcBef>
                          <a:spcPts val="0"/>
                        </a:spcBef>
                        <a:spcAft>
                          <a:spcPts val="900"/>
                        </a:spcAft>
                        <a:buClrTx/>
                        <a:buSzTx/>
                        <a:buFontTx/>
                        <a:buNone/>
                        <a:tabLst/>
                        <a:defRPr/>
                      </a:pPr>
                      <a:r>
                        <a:rPr lang="en-US" sz="2400" dirty="0">
                          <a:effectLst/>
                          <a:latin typeface="Arial" panose="020B0604020202020204" pitchFamily="34" charset="0"/>
                          <a:cs typeface="Arial" panose="020B0604020202020204" pitchFamily="34" charset="0"/>
                        </a:rPr>
                        <a:t>Tipo di </a:t>
                      </a:r>
                      <a:r>
                        <a:rPr lang="en-US" sz="2400" dirty="0" err="1">
                          <a:effectLst/>
                          <a:latin typeface="Arial" panose="020B0604020202020204" pitchFamily="34" charset="0"/>
                          <a:cs typeface="Arial" panose="020B0604020202020204" pitchFamily="34" charset="0"/>
                        </a:rPr>
                        <a:t>danno</a:t>
                      </a:r>
                      <a:endParaRPr lang="en-US" sz="2400" dirty="0">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algn="ctr">
                        <a:spcAft>
                          <a:spcPts val="900"/>
                        </a:spcAft>
                        <a:buNone/>
                      </a:pPr>
                      <a:r>
                        <a:rPr lang="en-US" sz="2400" b="1" dirty="0">
                          <a:solidFill>
                            <a:srgbClr val="002060"/>
                          </a:solidFill>
                          <a:effectLst/>
                          <a:latin typeface="Arial" panose="020B0604020202020204" pitchFamily="34" charset="0"/>
                          <a:cs typeface="Arial" panose="020B0604020202020204" pitchFamily="34" charset="0"/>
                        </a:rPr>
                        <a:t>Esempio</a:t>
                      </a:r>
                    </a:p>
                  </a:txBody>
                  <a:tcPr marL="9525" marR="9525" marT="9525" marB="9525" anchor="ctr"/>
                </a:tc>
                <a:tc>
                  <a:txBody>
                    <a:bodyPr/>
                    <a:lstStyle/>
                    <a:p>
                      <a:r>
                        <a:rPr lang="en-US" sz="2400" b="1" dirty="0">
                          <a:solidFill>
                            <a:srgbClr val="002060"/>
                          </a:solidFill>
                          <a:effectLst/>
                          <a:latin typeface="Arial" panose="020B0604020202020204" pitchFamily="34" charset="0"/>
                          <a:cs typeface="Arial" panose="020B0604020202020204" pitchFamily="34" charset="0"/>
                        </a:rPr>
                        <a:t>Giurisdizione</a:t>
                      </a:r>
                      <a:endParaRPr lang="en-US" sz="2400" b="1"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77126320"/>
                  </a:ext>
                </a:extLst>
              </a:tr>
              <a:tr h="868101">
                <a:tc>
                  <a:txBody>
                    <a:bodyPr/>
                    <a:lstStyle/>
                    <a:p>
                      <a:pPr marL="5080" marR="5080">
                        <a:spcAft>
                          <a:spcPts val="900"/>
                        </a:spcAft>
                        <a:buNone/>
                      </a:pPr>
                      <a:r>
                        <a:rPr lang="en-US" sz="2000" dirty="0">
                          <a:effectLst/>
                          <a:latin typeface="Arial" panose="020B0604020202020204" pitchFamily="34" charset="0"/>
                          <a:cs typeface="Arial" panose="020B0604020202020204" pitchFamily="34" charset="0"/>
                        </a:rPr>
                        <a:t>Danno </a:t>
                      </a:r>
                      <a:r>
                        <a:rPr lang="en-US" sz="2000" dirty="0" err="1">
                          <a:effectLst/>
                          <a:latin typeface="Arial" panose="020B0604020202020204" pitchFamily="34" charset="0"/>
                          <a:cs typeface="Arial" panose="020B0604020202020204" pitchFamily="34" charset="0"/>
                        </a:rPr>
                        <a:t>diretto</a:t>
                      </a:r>
                      <a:r>
                        <a:rPr lang="en-US" sz="2000" dirty="0">
                          <a:effectLst/>
                          <a:latin typeface="Arial" panose="020B0604020202020204" pitchFamily="34" charset="0"/>
                          <a:cs typeface="Arial" panose="020B0604020202020204" pitchFamily="34" charset="0"/>
                        </a:rPr>
                        <a:t> </a:t>
                      </a:r>
                      <a:r>
                        <a:rPr lang="en-US" sz="2000" dirty="0" err="1">
                          <a:effectLst/>
                          <a:latin typeface="Arial" panose="020B0604020202020204" pitchFamily="34" charset="0"/>
                          <a:cs typeface="Arial" panose="020B0604020202020204" pitchFamily="34" charset="0"/>
                        </a:rPr>
                        <a:t>all’erario</a:t>
                      </a:r>
                      <a:endParaRPr lang="en-US" sz="2000" dirty="0">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a:spcAft>
                          <a:spcPts val="900"/>
                        </a:spcAft>
                        <a:buNone/>
                      </a:pPr>
                      <a:r>
                        <a:rPr lang="en-US" sz="2000" b="1" dirty="0" err="1">
                          <a:solidFill>
                            <a:srgbClr val="002060"/>
                          </a:solidFill>
                          <a:effectLst/>
                          <a:latin typeface="Arial" panose="020B0604020202020204" pitchFamily="34" charset="0"/>
                          <a:cs typeface="Arial" panose="020B0604020202020204" pitchFamily="34" charset="0"/>
                        </a:rPr>
                        <a:t>distrazione</a:t>
                      </a:r>
                      <a:r>
                        <a:rPr lang="en-US" sz="2000" b="1" dirty="0">
                          <a:solidFill>
                            <a:srgbClr val="002060"/>
                          </a:solidFill>
                          <a:effectLst/>
                          <a:latin typeface="Arial" panose="020B0604020202020204" pitchFamily="34" charset="0"/>
                          <a:cs typeface="Arial" panose="020B0604020202020204" pitchFamily="34" charset="0"/>
                        </a:rPr>
                        <a:t> di </a:t>
                      </a:r>
                      <a:r>
                        <a:rPr lang="en-US" sz="2000" b="1" dirty="0" err="1">
                          <a:solidFill>
                            <a:srgbClr val="002060"/>
                          </a:solidFill>
                          <a:effectLst/>
                          <a:latin typeface="Arial" panose="020B0604020202020204" pitchFamily="34" charset="0"/>
                          <a:cs typeface="Arial" panose="020B0604020202020204" pitchFamily="34" charset="0"/>
                        </a:rPr>
                        <a:t>fondi</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pubblici</a:t>
                      </a:r>
                      <a:r>
                        <a:rPr lang="en-US" sz="2000" b="1" dirty="0">
                          <a:solidFill>
                            <a:srgbClr val="002060"/>
                          </a:solidFill>
                          <a:effectLst/>
                          <a:latin typeface="Arial" panose="020B0604020202020204" pitchFamily="34" charset="0"/>
                          <a:cs typeface="Arial" panose="020B0604020202020204" pitchFamily="34" charset="0"/>
                        </a:rPr>
                        <a:t>;</a:t>
                      </a:r>
                    </a:p>
                    <a:p>
                      <a:pPr marL="5080" marR="5080">
                        <a:spcAft>
                          <a:spcPts val="900"/>
                        </a:spcAft>
                        <a:buNone/>
                      </a:pPr>
                      <a:r>
                        <a:rPr lang="en-US" sz="2000" b="1" dirty="0" err="1">
                          <a:solidFill>
                            <a:srgbClr val="002060"/>
                          </a:solidFill>
                          <a:effectLst/>
                          <a:latin typeface="Arial" panose="020B0604020202020204" pitchFamily="34" charset="0"/>
                          <a:cs typeface="Arial" panose="020B0604020202020204" pitchFamily="34" charset="0"/>
                        </a:rPr>
                        <a:t>gara</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illegittima</a:t>
                      </a:r>
                      <a:r>
                        <a:rPr lang="en-US" sz="2000" b="1" dirty="0">
                          <a:solidFill>
                            <a:srgbClr val="002060"/>
                          </a:solidFill>
                          <a:effectLst/>
                          <a:latin typeface="Arial" panose="020B0604020202020204" pitchFamily="34" charset="0"/>
                          <a:cs typeface="Arial" panose="020B0604020202020204" pitchFamily="34" charset="0"/>
                        </a:rPr>
                        <a:t> con </a:t>
                      </a:r>
                      <a:r>
                        <a:rPr lang="en-US" sz="2000" b="1" dirty="0" err="1">
                          <a:solidFill>
                            <a:srgbClr val="002060"/>
                          </a:solidFill>
                          <a:effectLst/>
                          <a:latin typeface="Arial" panose="020B0604020202020204" pitchFamily="34" charset="0"/>
                          <a:cs typeface="Arial" panose="020B0604020202020204" pitchFamily="34" charset="0"/>
                        </a:rPr>
                        <a:t>esborso</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pubblico</a:t>
                      </a:r>
                      <a:endParaRPr lang="en-US"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rowSpan="2">
                  <a:txBody>
                    <a:bodyPr/>
                    <a:lstStyle/>
                    <a:p>
                      <a:pPr marL="5080" marR="5080" algn="ctr">
                        <a:spcAft>
                          <a:spcPts val="900"/>
                        </a:spcAft>
                        <a:buNone/>
                      </a:pPr>
                      <a:r>
                        <a:rPr lang="en-US" sz="2000" b="1" dirty="0" err="1">
                          <a:solidFill>
                            <a:srgbClr val="002060"/>
                          </a:solidFill>
                          <a:effectLst/>
                          <a:latin typeface="Arial" panose="020B0604020202020204" pitchFamily="34" charset="0"/>
                          <a:cs typeface="Arial" panose="020B0604020202020204" pitchFamily="34" charset="0"/>
                        </a:rPr>
                        <a:t>Contabile</a:t>
                      </a:r>
                      <a:endParaRPr lang="en-US" sz="2000" b="1" dirty="0">
                        <a:solidFill>
                          <a:srgbClr val="002060"/>
                        </a:solidFill>
                        <a:effectLst/>
                        <a:latin typeface="Arial" panose="020B0604020202020204" pitchFamily="34" charset="0"/>
                        <a:cs typeface="Arial" panose="020B0604020202020204" pitchFamily="34" charset="0"/>
                      </a:endParaRPr>
                    </a:p>
                  </a:txBody>
                  <a:tcPr marL="9525" marR="9525" marT="9525" marB="9525" anchor="ctr"/>
                </a:tc>
                <a:extLst>
                  <a:ext uri="{0D108BD9-81ED-4DB2-BD59-A6C34878D82A}">
                    <a16:rowId xmlns:a16="http://schemas.microsoft.com/office/drawing/2014/main" val="3181524557"/>
                  </a:ext>
                </a:extLst>
              </a:tr>
              <a:tr h="1316901">
                <a:tc>
                  <a:txBody>
                    <a:bodyPr/>
                    <a:lstStyle/>
                    <a:p>
                      <a:pPr marL="5080" marR="5080">
                        <a:spcAft>
                          <a:spcPts val="900"/>
                        </a:spcAft>
                        <a:buNone/>
                      </a:pPr>
                      <a:r>
                        <a:rPr lang="en-US" sz="2000">
                          <a:effectLst/>
                          <a:latin typeface="Arial" panose="020B0604020202020204" pitchFamily="34" charset="0"/>
                          <a:cs typeface="Arial" panose="020B0604020202020204" pitchFamily="34" charset="0"/>
                        </a:rPr>
                        <a:t>Danno funzionalmente incidente su quota pubblica</a:t>
                      </a:r>
                      <a:endParaRPr lang="en-US" sz="2000">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a:spcAft>
                          <a:spcPts val="900"/>
                        </a:spcAft>
                        <a:buNone/>
                      </a:pPr>
                      <a:r>
                        <a:rPr lang="en-US" sz="2000" b="1" dirty="0">
                          <a:solidFill>
                            <a:srgbClr val="002060"/>
                          </a:solidFill>
                          <a:effectLst/>
                          <a:latin typeface="Arial" panose="020B0604020202020204" pitchFamily="34" charset="0"/>
                          <a:cs typeface="Arial" panose="020B0604020202020204" pitchFamily="34" charset="0"/>
                        </a:rPr>
                        <a:t>mala gestio </a:t>
                      </a:r>
                      <a:r>
                        <a:rPr lang="en-US" sz="2000" b="1" dirty="0" err="1">
                          <a:solidFill>
                            <a:srgbClr val="002060"/>
                          </a:solidFill>
                          <a:effectLst/>
                          <a:latin typeface="Arial" panose="020B0604020202020204" pitchFamily="34" charset="0"/>
                          <a:cs typeface="Arial" panose="020B0604020202020204" pitchFamily="34" charset="0"/>
                        </a:rPr>
                        <a:t>che</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determini</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direttamente</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depauperamento</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attuale</a:t>
                      </a:r>
                      <a:r>
                        <a:rPr lang="en-US" sz="2000" b="1" dirty="0">
                          <a:solidFill>
                            <a:srgbClr val="002060"/>
                          </a:solidFill>
                          <a:effectLst/>
                          <a:latin typeface="Arial" panose="020B0604020202020204" pitchFamily="34" charset="0"/>
                          <a:cs typeface="Arial" panose="020B0604020202020204" pitchFamily="34" charset="0"/>
                        </a:rPr>
                        <a:t> e </a:t>
                      </a:r>
                      <a:r>
                        <a:rPr lang="en-US" sz="2000" b="1" dirty="0" err="1">
                          <a:solidFill>
                            <a:srgbClr val="002060"/>
                          </a:solidFill>
                          <a:effectLst/>
                          <a:latin typeface="Arial" panose="020B0604020202020204" pitchFamily="34" charset="0"/>
                          <a:cs typeface="Arial" panose="020B0604020202020204" pitchFamily="34" charset="0"/>
                        </a:rPr>
                        <a:t>concreto</a:t>
                      </a:r>
                      <a:r>
                        <a:rPr lang="en-US" sz="2000" b="1" dirty="0">
                          <a:solidFill>
                            <a:srgbClr val="002060"/>
                          </a:solidFill>
                          <a:effectLst/>
                          <a:latin typeface="Arial" panose="020B0604020202020204" pitchFamily="34" charset="0"/>
                          <a:cs typeface="Arial" panose="020B0604020202020204" pitchFamily="34" charset="0"/>
                        </a:rPr>
                        <a:t> della </a:t>
                      </a:r>
                      <a:r>
                        <a:rPr lang="en-US" sz="2000" b="1" dirty="0" err="1">
                          <a:solidFill>
                            <a:srgbClr val="002060"/>
                          </a:solidFill>
                          <a:effectLst/>
                          <a:latin typeface="Arial" panose="020B0604020202020204" pitchFamily="34" charset="0"/>
                          <a:cs typeface="Arial" panose="020B0604020202020204" pitchFamily="34" charset="0"/>
                        </a:rPr>
                        <a:t>partecipazione</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pubblica</a:t>
                      </a:r>
                      <a:endParaRPr lang="en-US"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vMerge="1">
                  <a:txBody>
                    <a:bodyPr/>
                    <a:lstStyle/>
                    <a:p>
                      <a:endParaRPr dirty="0"/>
                    </a:p>
                  </a:txBody>
                  <a:tcPr marL="9525" marR="9525" marT="9525" marB="9525" anchor="ctr"/>
                </a:tc>
                <a:extLst>
                  <a:ext uri="{0D108BD9-81ED-4DB2-BD59-A6C34878D82A}">
                    <a16:rowId xmlns:a16="http://schemas.microsoft.com/office/drawing/2014/main" val="1843879352"/>
                  </a:ext>
                </a:extLst>
              </a:tr>
              <a:tr h="1463158">
                <a:tc>
                  <a:txBody>
                    <a:bodyPr/>
                    <a:lstStyle/>
                    <a:p>
                      <a:pPr marL="5080" marR="5080">
                        <a:spcAft>
                          <a:spcPts val="900"/>
                        </a:spcAft>
                        <a:buNone/>
                      </a:pPr>
                      <a:r>
                        <a:rPr lang="en-US" sz="2000" dirty="0">
                          <a:effectLst/>
                          <a:latin typeface="Arial" panose="020B0604020202020204" pitchFamily="34" charset="0"/>
                          <a:cs typeface="Arial" panose="020B0604020202020204" pitchFamily="34" charset="0"/>
                        </a:rPr>
                        <a:t>Danno al solo </a:t>
                      </a:r>
                      <a:r>
                        <a:rPr lang="en-US" sz="2000" dirty="0" err="1">
                          <a:effectLst/>
                          <a:latin typeface="Arial" panose="020B0604020202020204" pitchFamily="34" charset="0"/>
                          <a:cs typeface="Arial" panose="020B0604020202020204" pitchFamily="34" charset="0"/>
                        </a:rPr>
                        <a:t>patrimonio</a:t>
                      </a:r>
                      <a:r>
                        <a:rPr lang="en-US" sz="2000" dirty="0">
                          <a:effectLst/>
                          <a:latin typeface="Arial" panose="020B0604020202020204" pitchFamily="34" charset="0"/>
                          <a:cs typeface="Arial" panose="020B0604020202020204" pitchFamily="34" charset="0"/>
                        </a:rPr>
                        <a:t> </a:t>
                      </a:r>
                      <a:r>
                        <a:rPr lang="en-US" sz="2000" dirty="0" err="1">
                          <a:effectLst/>
                          <a:latin typeface="Arial" panose="020B0604020202020204" pitchFamily="34" charset="0"/>
                          <a:cs typeface="Arial" panose="020B0604020202020204" pitchFamily="34" charset="0"/>
                        </a:rPr>
                        <a:t>sociale</a:t>
                      </a:r>
                      <a:endParaRPr lang="en-US" sz="2000" dirty="0">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a:spcAft>
                          <a:spcPts val="900"/>
                        </a:spcAft>
                        <a:buNone/>
                      </a:pPr>
                      <a:r>
                        <a:rPr lang="en-US" sz="2000" b="1" dirty="0" err="1">
                          <a:solidFill>
                            <a:srgbClr val="002060"/>
                          </a:solidFill>
                          <a:effectLst/>
                          <a:latin typeface="Arial" panose="020B0604020202020204" pitchFamily="34" charset="0"/>
                          <a:cs typeface="Arial" panose="020B0604020202020204" pitchFamily="34" charset="0"/>
                        </a:rPr>
                        <a:t>scelta</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imprenditoriale</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inefficiente</a:t>
                      </a:r>
                      <a:r>
                        <a:rPr lang="en-US" sz="2000" b="1" dirty="0">
                          <a:solidFill>
                            <a:srgbClr val="002060"/>
                          </a:solidFill>
                          <a:effectLst/>
                          <a:latin typeface="Arial" panose="020B0604020202020204" pitchFamily="34" charset="0"/>
                          <a:cs typeface="Arial" panose="020B0604020202020204" pitchFamily="34" charset="0"/>
                        </a:rPr>
                        <a:t> senza </a:t>
                      </a:r>
                      <a:r>
                        <a:rPr lang="en-US" sz="2000" b="1" dirty="0" err="1">
                          <a:solidFill>
                            <a:srgbClr val="002060"/>
                          </a:solidFill>
                          <a:effectLst/>
                          <a:latin typeface="Arial" panose="020B0604020202020204" pitchFamily="34" charset="0"/>
                          <a:cs typeface="Arial" panose="020B0604020202020204" pitchFamily="34" charset="0"/>
                        </a:rPr>
                        <a:t>immediato</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impatto</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su</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risorse</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pubbliche</a:t>
                      </a:r>
                      <a:endParaRPr lang="en-US"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algn="ctr">
                        <a:spcAft>
                          <a:spcPts val="900"/>
                        </a:spcAft>
                        <a:buNone/>
                      </a:pPr>
                      <a:r>
                        <a:rPr lang="en-US" sz="2000" b="1" dirty="0" err="1">
                          <a:solidFill>
                            <a:srgbClr val="002060"/>
                          </a:solidFill>
                          <a:effectLst/>
                          <a:latin typeface="Arial" panose="020B0604020202020204" pitchFamily="34" charset="0"/>
                          <a:cs typeface="Arial" panose="020B0604020202020204" pitchFamily="34" charset="0"/>
                        </a:rPr>
                        <a:t>Civilistica</a:t>
                      </a:r>
                      <a:endParaRPr lang="en-US"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extLst>
                  <a:ext uri="{0D108BD9-81ED-4DB2-BD59-A6C34878D82A}">
                    <a16:rowId xmlns:a16="http://schemas.microsoft.com/office/drawing/2014/main" val="568400401"/>
                  </a:ext>
                </a:extLst>
              </a:tr>
            </a:tbl>
          </a:graphicData>
        </a:graphic>
      </p:graphicFrame>
    </p:spTree>
    <p:extLst>
      <p:ext uri="{BB962C8B-B14F-4D97-AF65-F5344CB8AC3E}">
        <p14:creationId xmlns:p14="http://schemas.microsoft.com/office/powerpoint/2010/main" val="35452801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9FDF1E-4F1D-10B1-FBD8-B375103F6C02}"/>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DCB8C305-FFE1-BD11-E676-0D92B54CBF69}"/>
              </a:ext>
            </a:extLst>
          </p:cNvPr>
          <p:cNvSpPr txBox="1"/>
          <p:nvPr/>
        </p:nvSpPr>
        <p:spPr>
          <a:xfrm>
            <a:off x="342957" y="705945"/>
            <a:ext cx="11506086" cy="6678751"/>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it-IT" sz="16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BOX: responsabilità contabile/</a:t>
            </a:r>
            <a:r>
              <a:rPr lang="it-IT" sz="2400" b="1" dirty="0">
                <a:solidFill>
                  <a:srgbClr val="002060"/>
                </a:solidFill>
                <a:latin typeface="Calibri" panose="020F0502020204030204"/>
              </a:rPr>
              <a:t>5</a:t>
            </a:r>
            <a:endPar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it-IT" sz="2400" dirty="0">
              <a:solidFill>
                <a:srgbClr val="002060"/>
              </a:solidFill>
              <a:latin typeface="Calibri" panose="020F0502020204030204"/>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rPr>
              <a:t>Il RUP ha sempre potenziale assoggettabilità al giudizio contabile, </a:t>
            </a:r>
            <a:r>
              <a:rPr lang="it-IT" sz="2400" dirty="0">
                <a:solidFill>
                  <a:srgbClr val="002060"/>
                </a:solidFill>
                <a:latin typeface="Calibri" panose="020F0502020204030204"/>
              </a:rPr>
              <a:t>quando la sua condotta incida su risorse pubbliche o possa determinare danno erariale </a:t>
            </a:r>
            <a:r>
              <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rPr>
              <a:t>sussistendo i presupposti del danno erariale, atteso che la sua azione influisce su interesse pubblico (risorse, servizi, ecc.) a prescindere anche dall’esistenza di una partecipazione pubblica (il danno erariale nell’istruzione di una </a:t>
            </a:r>
            <a:r>
              <a:rPr lang="it-IT" sz="2400" dirty="0">
                <a:solidFill>
                  <a:srgbClr val="002060"/>
                </a:solidFill>
                <a:latin typeface="Calibri" panose="020F0502020204030204"/>
              </a:rPr>
              <a:t>gara </a:t>
            </a:r>
            <a:r>
              <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rPr>
              <a:t>può essere non da partecipazione)</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it-IT" sz="2400" dirty="0">
              <a:solidFill>
                <a:srgbClr val="002060"/>
              </a:solidFill>
              <a:latin typeface="Calibri" panose="020F0502020204030204"/>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rPr>
              <a:t>Il RUP di una società in house risponderà alla Corte dei Conti per danni erariali</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it-IT" sz="2400" dirty="0">
              <a:solidFill>
                <a:srgbClr val="002060"/>
              </a:solidFill>
              <a:latin typeface="Calibri" panose="020F0502020204030204"/>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rPr>
              <a:t>Il RUP di una società partecipata non in house risponderà alla Corte dei Conti per danni erariali nei limiti dell’incidenza sulla quota pubblica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it-IT" sz="2400" dirty="0">
              <a:solidFill>
                <a:srgbClr val="002060"/>
              </a:solidFill>
              <a:latin typeface="Calibri" panose="020F0502020204030204"/>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rPr>
              <a:t>Il RUP riveste un «ruolo di garanzia» nell’ambito della procedura di appalto.</a:t>
            </a:r>
            <a:r>
              <a:rPr lang="it-IT" sz="2400" dirty="0">
                <a:solidFill>
                  <a:srgbClr val="002060"/>
                </a:solidFill>
                <a:latin typeface="Calibri" panose="020F0502020204030204"/>
              </a:rPr>
              <a:t> Le dichiarazioni non veritiere … integrano danno erariale</a:t>
            </a:r>
          </a:p>
          <a:p>
            <a:pPr marL="0" marR="0" lvl="0" indent="0" algn="just" defTabSz="914400" rtl="0" eaLnBrk="1" fontAlgn="auto" latinLnBrk="0" hangingPunct="1">
              <a:lnSpc>
                <a:spcPct val="100000"/>
              </a:lnSpc>
              <a:spcBef>
                <a:spcPts val="0"/>
              </a:spcBef>
              <a:spcAft>
                <a:spcPts val="0"/>
              </a:spcAft>
              <a:buClrTx/>
              <a:buSzTx/>
              <a:buFontTx/>
              <a:buNone/>
              <a:tabLst/>
              <a:defRPr/>
            </a:pPr>
            <a:r>
              <a:rPr lang="it-IT" sz="1600" b="1" dirty="0">
                <a:solidFill>
                  <a:srgbClr val="002060"/>
                </a:solidFill>
                <a:latin typeface="Calibri" panose="020F0502020204030204"/>
              </a:rPr>
              <a:t>(Corte dei Conti, Sezione Giurisdizionale d’Appello, sentenza n.22 del 2024)</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a:t>
            </a:r>
          </a:p>
        </p:txBody>
      </p:sp>
      <p:pic>
        <p:nvPicPr>
          <p:cNvPr id="2" name="Immagine 1" descr="Logo-Unindustria">
            <a:extLst>
              <a:ext uri="{FF2B5EF4-FFF2-40B4-BE49-F238E27FC236}">
                <a16:creationId xmlns:a16="http://schemas.microsoft.com/office/drawing/2014/main" id="{8349C6D4-AD09-C99B-AD73-A9380ABCC29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4" name="CasellaDiTesto 3">
            <a:extLst>
              <a:ext uri="{FF2B5EF4-FFF2-40B4-BE49-F238E27FC236}">
                <a16:creationId xmlns:a16="http://schemas.microsoft.com/office/drawing/2014/main" id="{AFBE1B7E-71BF-601D-81C8-BF7BF6CE238F}"/>
              </a:ext>
            </a:extLst>
          </p:cNvPr>
          <p:cNvSpPr txBox="1"/>
          <p:nvPr/>
        </p:nvSpPr>
        <p:spPr>
          <a:xfrm>
            <a:off x="3269225" y="29617"/>
            <a:ext cx="892277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Tree>
    <p:extLst>
      <p:ext uri="{BB962C8B-B14F-4D97-AF65-F5344CB8AC3E}">
        <p14:creationId xmlns:p14="http://schemas.microsoft.com/office/powerpoint/2010/main" val="4287884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7A90BB-7B49-2665-45D7-65E6C7D5C572}"/>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2A27C879-CCF4-B08F-8E96-C913E3119AB5}"/>
              </a:ext>
            </a:extLst>
          </p:cNvPr>
          <p:cNvSpPr txBox="1"/>
          <p:nvPr/>
        </p:nvSpPr>
        <p:spPr>
          <a:xfrm>
            <a:off x="431447" y="614392"/>
            <a:ext cx="11506086" cy="624786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BOX: responsabilità contabile/6</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6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a:ln>
                  <a:noFill/>
                </a:ln>
                <a:solidFill>
                  <a:srgbClr val="002060"/>
                </a:solidFill>
                <a:effectLst/>
                <a:uLnTx/>
                <a:uFillTx/>
                <a:latin typeface="Calibri" panose="020F0502020204030204"/>
                <a:ea typeface="+mn-ea"/>
                <a:cs typeface="+mn-cs"/>
              </a:rPr>
              <a:t>Regime della responsabilità:</a:t>
            </a: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Responsabilità per dolo/colpa grave in azioni e omissioni</a:t>
            </a: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per i fatti ricadenti nel periodo di vigenza delle norme emergenziali (DL 76/2020 e proroghe), la responsabilità nelle azioni è limitata ai casi di dolo</a:t>
            </a: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it-IT" sz="2000" dirty="0">
              <a:solidFill>
                <a:srgbClr val="002060"/>
              </a:solidFill>
              <a:latin typeface="Calibri" panose="020F0502020204030204"/>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it-IT" sz="2000" dirty="0">
              <a:solidFill>
                <a:srgbClr val="002060"/>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it-IT" sz="2000" dirty="0">
              <a:solidFill>
                <a:srgbClr val="002060"/>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a:ln>
                  <a:noFill/>
                </a:ln>
                <a:solidFill>
                  <a:srgbClr val="002060"/>
                </a:solidFill>
                <a:effectLst/>
                <a:uLnTx/>
                <a:uFillTx/>
                <a:latin typeface="Calibri" panose="020F0502020204030204"/>
                <a:ea typeface="+mn-ea"/>
                <a:cs typeface="+mn-cs"/>
              </a:rPr>
              <a:t>Il nuovo Codice introduce: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principio della fiducia</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valorizzazione della discrezionalità tecnica</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ridimensionamento della “paura della firma”</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it-IT" sz="2000" b="1" dirty="0">
                <a:solidFill>
                  <a:srgbClr val="002060"/>
                </a:solidFill>
                <a:latin typeface="Calibri" panose="020F0502020204030204"/>
              </a:rPr>
              <a:t>l</a:t>
            </a:r>
            <a:r>
              <a:rPr kumimoji="0" lang="it-IT" sz="2000" b="1" i="0" u="none" strike="noStrike" kern="1200" cap="none" spc="0" normalizeH="0" baseline="0" noProof="0" dirty="0">
                <a:ln>
                  <a:noFill/>
                </a:ln>
                <a:solidFill>
                  <a:srgbClr val="002060"/>
                </a:solidFill>
                <a:effectLst/>
                <a:uLnTx/>
                <a:uFillTx/>
                <a:latin typeface="Calibri" panose="020F0502020204030204"/>
                <a:ea typeface="+mn-ea"/>
                <a:cs typeface="+mn-cs"/>
              </a:rPr>
              <a:t>a valutazione della colpa grave deve tenere conto:</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della complessità della procedura</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del margine di discrezionalità tecnica</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del contesto decisionale</a:t>
            </a:r>
          </a:p>
        </p:txBody>
      </p:sp>
      <p:pic>
        <p:nvPicPr>
          <p:cNvPr id="2" name="Immagine 1" descr="Logo-Unindustria">
            <a:extLst>
              <a:ext uri="{FF2B5EF4-FFF2-40B4-BE49-F238E27FC236}">
                <a16:creationId xmlns:a16="http://schemas.microsoft.com/office/drawing/2014/main" id="{A77796BF-E918-D348-CD15-B9CC9574977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4" name="CasellaDiTesto 3">
            <a:extLst>
              <a:ext uri="{FF2B5EF4-FFF2-40B4-BE49-F238E27FC236}">
                <a16:creationId xmlns:a16="http://schemas.microsoft.com/office/drawing/2014/main" id="{E6E71CD3-E340-11BE-CBA6-1A7E10DC87F2}"/>
              </a:ext>
            </a:extLst>
          </p:cNvPr>
          <p:cNvSpPr txBox="1"/>
          <p:nvPr/>
        </p:nvSpPr>
        <p:spPr>
          <a:xfrm>
            <a:off x="3269225" y="29617"/>
            <a:ext cx="892277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graphicFrame>
        <p:nvGraphicFramePr>
          <p:cNvPr id="5" name="Tabella 4">
            <a:extLst>
              <a:ext uri="{FF2B5EF4-FFF2-40B4-BE49-F238E27FC236}">
                <a16:creationId xmlns:a16="http://schemas.microsoft.com/office/drawing/2014/main" id="{19DF7901-DBF0-3C8D-161C-1DEA7D38BD45}"/>
              </a:ext>
            </a:extLst>
          </p:cNvPr>
          <p:cNvGraphicFramePr>
            <a:graphicFrameLocks noGrp="1"/>
          </p:cNvGraphicFramePr>
          <p:nvPr>
            <p:extLst>
              <p:ext uri="{D42A27DB-BD31-4B8C-83A1-F6EECF244321}">
                <p14:modId xmlns:p14="http://schemas.microsoft.com/office/powerpoint/2010/main" val="3692421076"/>
              </p:ext>
            </p:extLst>
          </p:nvPr>
        </p:nvGraphicFramePr>
        <p:xfrm>
          <a:off x="2267974" y="2509802"/>
          <a:ext cx="8127999" cy="1432560"/>
        </p:xfrm>
        <a:graphic>
          <a:graphicData uri="http://schemas.openxmlformats.org/drawingml/2006/table">
            <a:tbl>
              <a:tblPr firstRow="1" bandRow="1">
                <a:tableStyleId>{5C22544A-7EE6-4342-B048-85BDC9FD1C3A}</a:tableStyleId>
              </a:tblPr>
              <a:tblGrid>
                <a:gridCol w="1369962">
                  <a:extLst>
                    <a:ext uri="{9D8B030D-6E8A-4147-A177-3AD203B41FA5}">
                      <a16:colId xmlns:a16="http://schemas.microsoft.com/office/drawing/2014/main" val="3290087444"/>
                    </a:ext>
                  </a:extLst>
                </a:gridCol>
                <a:gridCol w="1199535">
                  <a:extLst>
                    <a:ext uri="{9D8B030D-6E8A-4147-A177-3AD203B41FA5}">
                      <a16:colId xmlns:a16="http://schemas.microsoft.com/office/drawing/2014/main" val="2726167341"/>
                    </a:ext>
                  </a:extLst>
                </a:gridCol>
                <a:gridCol w="1897626">
                  <a:extLst>
                    <a:ext uri="{9D8B030D-6E8A-4147-A177-3AD203B41FA5}">
                      <a16:colId xmlns:a16="http://schemas.microsoft.com/office/drawing/2014/main" val="3662236421"/>
                    </a:ext>
                  </a:extLst>
                </a:gridCol>
                <a:gridCol w="1830438">
                  <a:extLst>
                    <a:ext uri="{9D8B030D-6E8A-4147-A177-3AD203B41FA5}">
                      <a16:colId xmlns:a16="http://schemas.microsoft.com/office/drawing/2014/main" val="1233798935"/>
                    </a:ext>
                  </a:extLst>
                </a:gridCol>
                <a:gridCol w="1830438">
                  <a:extLst>
                    <a:ext uri="{9D8B030D-6E8A-4147-A177-3AD203B41FA5}">
                      <a16:colId xmlns:a16="http://schemas.microsoft.com/office/drawing/2014/main" val="1351658678"/>
                    </a:ext>
                  </a:extLst>
                </a:gridCol>
              </a:tblGrid>
              <a:tr h="219627">
                <a:tc>
                  <a:txBody>
                    <a:bodyPr/>
                    <a:lstStyle/>
                    <a:p>
                      <a:endParaRPr lang="en-US" dirty="0"/>
                    </a:p>
                  </a:txBody>
                  <a:tcPr/>
                </a:tc>
                <a:tc gridSpan="2">
                  <a:txBody>
                    <a:bodyPr/>
                    <a:lstStyle/>
                    <a:p>
                      <a:pPr algn="ctr"/>
                      <a:r>
                        <a:rPr lang="it-IT" sz="1600" dirty="0"/>
                        <a:t>ordinario</a:t>
                      </a:r>
                      <a:endParaRPr lang="en-US" sz="1600" dirty="0"/>
                    </a:p>
                  </a:txBody>
                  <a:tcPr/>
                </a:tc>
                <a:tc hMerge="1">
                  <a:txBody>
                    <a:bodyPr/>
                    <a:lstStyle/>
                    <a:p>
                      <a:endParaRPr lang="en-US"/>
                    </a:p>
                  </a:txBody>
                  <a:tcPr/>
                </a:tc>
                <a:tc gridSpan="2">
                  <a:txBody>
                    <a:bodyPr/>
                    <a:lstStyle/>
                    <a:p>
                      <a:pPr algn="ctr"/>
                      <a:r>
                        <a:rPr lang="it-IT" sz="1600" dirty="0"/>
                        <a:t>periodo emergenziale</a:t>
                      </a:r>
                      <a:endParaRPr lang="en-US" sz="1600" dirty="0"/>
                    </a:p>
                  </a:txBody>
                  <a:tcPr/>
                </a:tc>
                <a:tc hMerge="1">
                  <a:txBody>
                    <a:bodyPr/>
                    <a:lstStyle/>
                    <a:p>
                      <a:endParaRPr lang="en-US"/>
                    </a:p>
                  </a:txBody>
                  <a:tcPr/>
                </a:tc>
                <a:extLst>
                  <a:ext uri="{0D108BD9-81ED-4DB2-BD59-A6C34878D82A}">
                    <a16:rowId xmlns:a16="http://schemas.microsoft.com/office/drawing/2014/main" val="985104618"/>
                  </a:ext>
                </a:extLst>
              </a:tr>
              <a:tr h="237929">
                <a:tc>
                  <a:txBody>
                    <a:bodyPr/>
                    <a:lstStyle/>
                    <a:p>
                      <a:endParaRPr lang="en-US" sz="2000" b="1" dirty="0">
                        <a:solidFill>
                          <a:srgbClr val="002060"/>
                        </a:solidFill>
                      </a:endParaRPr>
                    </a:p>
                  </a:txBody>
                  <a:tcPr/>
                </a:tc>
                <a:tc>
                  <a:txBody>
                    <a:bodyPr/>
                    <a:lstStyle/>
                    <a:p>
                      <a:pPr algn="ctr"/>
                      <a:r>
                        <a:rPr lang="it-IT" sz="1600" b="1" dirty="0">
                          <a:solidFill>
                            <a:srgbClr val="002060"/>
                          </a:solidFill>
                        </a:rPr>
                        <a:t>dolo </a:t>
                      </a:r>
                      <a:endParaRPr lang="en-US" sz="1600" b="1" dirty="0">
                        <a:solidFill>
                          <a:srgbClr val="002060"/>
                        </a:solidFill>
                      </a:endParaRPr>
                    </a:p>
                  </a:txBody>
                  <a:tcPr/>
                </a:tc>
                <a:tc>
                  <a:txBody>
                    <a:bodyPr/>
                    <a:lstStyle/>
                    <a:p>
                      <a:pPr algn="ctr"/>
                      <a:r>
                        <a:rPr lang="it-IT" sz="1600" b="1" dirty="0">
                          <a:solidFill>
                            <a:srgbClr val="002060"/>
                          </a:solidFill>
                        </a:rPr>
                        <a:t>colpa grave </a:t>
                      </a:r>
                      <a:endParaRPr lang="en-US" sz="1600" b="1" dirty="0">
                        <a:solidFill>
                          <a:srgbClr val="002060"/>
                        </a:solidFill>
                      </a:endParaRPr>
                    </a:p>
                  </a:txBody>
                  <a:tcPr/>
                </a:tc>
                <a:tc>
                  <a:txBody>
                    <a:bodyPr/>
                    <a:lstStyle/>
                    <a:p>
                      <a:pPr algn="ctr"/>
                      <a:r>
                        <a:rPr lang="it-IT" sz="1600" b="1" dirty="0">
                          <a:solidFill>
                            <a:srgbClr val="002060"/>
                          </a:solidFill>
                        </a:rPr>
                        <a:t>dolo</a:t>
                      </a:r>
                      <a:endParaRPr lang="en-US" sz="1600" b="1" dirty="0">
                        <a:solidFill>
                          <a:srgbClr val="002060"/>
                        </a:solidFill>
                      </a:endParaRPr>
                    </a:p>
                  </a:txBody>
                  <a:tcPr/>
                </a:tc>
                <a:tc>
                  <a:txBody>
                    <a:bodyPr/>
                    <a:lstStyle/>
                    <a:p>
                      <a:pPr algn="ctr"/>
                      <a:r>
                        <a:rPr lang="it-IT" sz="1600" b="1" dirty="0">
                          <a:solidFill>
                            <a:srgbClr val="002060"/>
                          </a:solidFill>
                        </a:rPr>
                        <a:t>colpa grave</a:t>
                      </a:r>
                      <a:endParaRPr lang="en-US" sz="1600" b="1" dirty="0">
                        <a:solidFill>
                          <a:srgbClr val="002060"/>
                        </a:solidFill>
                      </a:endParaRPr>
                    </a:p>
                  </a:txBody>
                  <a:tcPr/>
                </a:tc>
                <a:extLst>
                  <a:ext uri="{0D108BD9-81ED-4DB2-BD59-A6C34878D82A}">
                    <a16:rowId xmlns:a16="http://schemas.microsoft.com/office/drawing/2014/main" val="1048305951"/>
                  </a:ext>
                </a:extLst>
              </a:tr>
              <a:tr h="201325">
                <a:tc>
                  <a:txBody>
                    <a:bodyPr/>
                    <a:lstStyle/>
                    <a:p>
                      <a:r>
                        <a:rPr lang="it-IT" sz="1600" b="1" dirty="0">
                          <a:solidFill>
                            <a:srgbClr val="002060"/>
                          </a:solidFill>
                        </a:rPr>
                        <a:t>azioni </a:t>
                      </a:r>
                      <a:endParaRPr lang="en-US" sz="1600" b="1" dirty="0">
                        <a:solidFill>
                          <a:srgbClr val="002060"/>
                        </a:solidFill>
                      </a:endParaRPr>
                    </a:p>
                  </a:txBody>
                  <a:tcPr/>
                </a:tc>
                <a:tc>
                  <a:txBody>
                    <a:bodyPr/>
                    <a:lstStyle/>
                    <a:p>
                      <a:pPr algn="ctr"/>
                      <a:r>
                        <a:rPr lang="en-US" sz="1600" b="1" dirty="0">
                          <a:solidFill>
                            <a:srgbClr val="002060"/>
                          </a:solidFill>
                        </a:rPr>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2060"/>
                          </a:solidFill>
                          <a:effectLst/>
                          <a:uLnTx/>
                          <a:uFillTx/>
                          <a:latin typeface="Aptos" panose="02110004020202020204"/>
                          <a:ea typeface="+mn-ea"/>
                          <a:cs typeface="+mn-cs"/>
                        </a:rPr>
                        <a:t>•</a:t>
                      </a:r>
                    </a:p>
                  </a:txBody>
                  <a:tcPr/>
                </a:tc>
                <a:tc>
                  <a:txBody>
                    <a:bodyPr/>
                    <a:lstStyle/>
                    <a:p>
                      <a:pPr algn="ctr"/>
                      <a:endParaRPr lang="en-US" sz="1600" b="1" dirty="0">
                        <a:solidFill>
                          <a:srgbClr val="00206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srgbClr val="002060"/>
                          </a:solidFill>
                        </a:rPr>
                        <a:t>•</a:t>
                      </a:r>
                    </a:p>
                  </a:txBody>
                  <a:tcPr/>
                </a:tc>
                <a:extLst>
                  <a:ext uri="{0D108BD9-81ED-4DB2-BD59-A6C34878D82A}">
                    <a16:rowId xmlns:a16="http://schemas.microsoft.com/office/drawing/2014/main" val="2669916653"/>
                  </a:ext>
                </a:extLst>
              </a:tr>
              <a:tr h="201325">
                <a:tc>
                  <a:txBody>
                    <a:bodyPr/>
                    <a:lstStyle/>
                    <a:p>
                      <a:r>
                        <a:rPr lang="it-IT" sz="1600" b="1" dirty="0">
                          <a:solidFill>
                            <a:srgbClr val="002060"/>
                          </a:solidFill>
                        </a:rPr>
                        <a:t>omissioni</a:t>
                      </a:r>
                      <a:endParaRPr lang="en-US" sz="1600" b="1" dirty="0">
                        <a:solidFill>
                          <a:srgbClr val="00206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srgbClr val="002060"/>
                          </a:solidFill>
                        </a:rPr>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2060"/>
                          </a:solidFill>
                          <a:effectLst/>
                          <a:uLnTx/>
                          <a:uFillTx/>
                          <a:latin typeface="Aptos" panose="02110004020202020204"/>
                          <a:ea typeface="+mn-ea"/>
                          <a:cs typeface="+mn-cs"/>
                        </a:rPr>
                        <a:t>•</a:t>
                      </a:r>
                    </a:p>
                  </a:txBody>
                  <a:tcPr/>
                </a:tc>
                <a:tc>
                  <a:txBody>
                    <a:bodyPr/>
                    <a:lstStyle/>
                    <a:p>
                      <a:endParaRPr lang="en-US"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2060"/>
                          </a:solidFill>
                          <a:effectLst/>
                          <a:uLnTx/>
                          <a:uFillTx/>
                          <a:latin typeface="Aptos" panose="02110004020202020204"/>
                          <a:ea typeface="+mn-ea"/>
                          <a:cs typeface="+mn-cs"/>
                        </a:rPr>
                        <a:t>•</a:t>
                      </a:r>
                    </a:p>
                  </a:txBody>
                  <a:tcPr/>
                </a:tc>
                <a:extLst>
                  <a:ext uri="{0D108BD9-81ED-4DB2-BD59-A6C34878D82A}">
                    <a16:rowId xmlns:a16="http://schemas.microsoft.com/office/drawing/2014/main" val="798198476"/>
                  </a:ext>
                </a:extLst>
              </a:tr>
            </a:tbl>
          </a:graphicData>
        </a:graphic>
      </p:graphicFrame>
    </p:spTree>
    <p:extLst>
      <p:ext uri="{BB962C8B-B14F-4D97-AF65-F5344CB8AC3E}">
        <p14:creationId xmlns:p14="http://schemas.microsoft.com/office/powerpoint/2010/main" val="16264145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9E829-7BB0-396B-DE3F-5B2C5EE3F373}"/>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BB8AF5B3-8D2A-E79E-F72A-00B6C693A670}"/>
              </a:ext>
            </a:extLst>
          </p:cNvPr>
          <p:cNvSpPr txBox="1"/>
          <p:nvPr/>
        </p:nvSpPr>
        <p:spPr>
          <a:xfrm>
            <a:off x="421615" y="614392"/>
            <a:ext cx="11506086" cy="624786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BOX: responsabilità contabile/7</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6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a:ln>
                  <a:noFill/>
                </a:ln>
                <a:solidFill>
                  <a:srgbClr val="002060"/>
                </a:solidFill>
                <a:effectLst/>
                <a:uLnTx/>
                <a:uFillTx/>
                <a:latin typeface="Calibri" panose="020F0502020204030204"/>
                <a:ea typeface="+mn-ea"/>
                <a:cs typeface="+mn-cs"/>
              </a:rPr>
              <a:t>In conclusione: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Il criterio decisivo non è più la natura pubblica o privata del soggetto</a:t>
            </a:r>
          </a:p>
          <a:p>
            <a:pPr marL="0" marR="0" lvl="0" indent="0" defTabSz="914400" rtl="0" eaLnBrk="1" fontAlgn="auto" latinLnBrk="0" hangingPunct="1">
              <a:lnSpc>
                <a:spcPct val="100000"/>
              </a:lnSpc>
              <a:spcBef>
                <a:spcPts val="0"/>
              </a:spcBef>
              <a:spcAft>
                <a:spcPts val="0"/>
              </a:spcAft>
              <a:buClrTx/>
              <a:buSzTx/>
              <a:buFontTx/>
              <a:buNone/>
              <a:tabLst/>
              <a:defRPr/>
            </a:pPr>
            <a:endParaRPr lang="it-IT" sz="2000" dirty="0">
              <a:solidFill>
                <a:srgbClr val="002060"/>
              </a:solidFill>
              <a:latin typeface="Calibri" panose="020F0502020204030204"/>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ma l’inserimento funzionale e la gestione di risorse pubbliche</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nelle società miste:</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conta l’immediata incidenza del danno su risorse pubbliche</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Per il RUP:</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permane la giurisdizione contabile</a:t>
            </a: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	la valutazione della responsabilità deve tener conto del principio di fiducia (D.lgs. 36/2023)</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Regime temporale:</a:t>
            </a: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Per i fatti ricadenti nel periodo di applicazione della disciplina emergenziale, la responsabilità è limitata ai soli casi di dolo, ferma </a:t>
            </a:r>
            <a:r>
              <a:rPr lang="it-IT" sz="2000" dirty="0">
                <a:solidFill>
                  <a:srgbClr val="002060"/>
                </a:solidFill>
                <a:latin typeface="Calibri" panose="020F0502020204030204"/>
              </a:rPr>
              <a:t>restando quella sia per dolo che per colpa grave nelle condotte </a:t>
            </a:r>
            <a:r>
              <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rPr>
              <a:t>omissive.</a:t>
            </a:r>
          </a:p>
        </p:txBody>
      </p:sp>
      <p:pic>
        <p:nvPicPr>
          <p:cNvPr id="2" name="Immagine 1" descr="Logo-Unindustria">
            <a:extLst>
              <a:ext uri="{FF2B5EF4-FFF2-40B4-BE49-F238E27FC236}">
                <a16:creationId xmlns:a16="http://schemas.microsoft.com/office/drawing/2014/main" id="{24C8FA47-99AD-8F92-1394-6DEA90F0800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4" name="CasellaDiTesto 3">
            <a:extLst>
              <a:ext uri="{FF2B5EF4-FFF2-40B4-BE49-F238E27FC236}">
                <a16:creationId xmlns:a16="http://schemas.microsoft.com/office/drawing/2014/main" id="{19308D61-D199-2709-DFDF-6FE53568D71E}"/>
              </a:ext>
            </a:extLst>
          </p:cNvPr>
          <p:cNvSpPr txBox="1"/>
          <p:nvPr/>
        </p:nvSpPr>
        <p:spPr>
          <a:xfrm>
            <a:off x="3269225" y="29617"/>
            <a:ext cx="892277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Tree>
    <p:extLst>
      <p:ext uri="{BB962C8B-B14F-4D97-AF65-F5344CB8AC3E}">
        <p14:creationId xmlns:p14="http://schemas.microsoft.com/office/powerpoint/2010/main" val="10187314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1D996-0C3D-2013-EA7C-0187605DA8B1}"/>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7F272CC-6B54-9BA5-1DCF-4557E6740D61}"/>
              </a:ext>
            </a:extLst>
          </p:cNvPr>
          <p:cNvSpPr txBox="1"/>
          <p:nvPr/>
        </p:nvSpPr>
        <p:spPr>
          <a:xfrm>
            <a:off x="421615" y="614392"/>
            <a:ext cx="11506086" cy="433965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BOX: responsabilità contabile/8</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6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Distinguiamo ora nelle responsabilità tra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20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rPr>
              <a:t>•	tipo di società (in house / partecipazione pubblica non in house)</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rPr>
              <a:t>•	figura (amministratori vs RUP)</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rPr>
              <a:t>•	fonte della responsabilità (TUSP / CCP)</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rPr>
              <a:t>•	giurisdizione</a:t>
            </a:r>
          </a:p>
        </p:txBody>
      </p:sp>
      <p:pic>
        <p:nvPicPr>
          <p:cNvPr id="2" name="Immagine 1" descr="Logo-Unindustria">
            <a:extLst>
              <a:ext uri="{FF2B5EF4-FFF2-40B4-BE49-F238E27FC236}">
                <a16:creationId xmlns:a16="http://schemas.microsoft.com/office/drawing/2014/main" id="{00A9F253-C371-421C-5955-EFC6CF01DD4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4" name="CasellaDiTesto 3">
            <a:extLst>
              <a:ext uri="{FF2B5EF4-FFF2-40B4-BE49-F238E27FC236}">
                <a16:creationId xmlns:a16="http://schemas.microsoft.com/office/drawing/2014/main" id="{995468F1-99F2-2FFF-8115-28693B135ADA}"/>
              </a:ext>
            </a:extLst>
          </p:cNvPr>
          <p:cNvSpPr txBox="1"/>
          <p:nvPr/>
        </p:nvSpPr>
        <p:spPr>
          <a:xfrm>
            <a:off x="3269225" y="29617"/>
            <a:ext cx="892277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Tree>
    <p:extLst>
      <p:ext uri="{BB962C8B-B14F-4D97-AF65-F5344CB8AC3E}">
        <p14:creationId xmlns:p14="http://schemas.microsoft.com/office/powerpoint/2010/main" val="4143684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B458A-C1E0-238B-E713-5C4A9500A458}"/>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6C6C7C3C-BED6-C08E-44DC-4792E40308E5}"/>
              </a:ext>
            </a:extLst>
          </p:cNvPr>
          <p:cNvSpPr txBox="1"/>
          <p:nvPr/>
        </p:nvSpPr>
        <p:spPr>
          <a:xfrm>
            <a:off x="167148" y="614392"/>
            <a:ext cx="11906865" cy="61247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BOX: responsabilità contabile/</a:t>
            </a:r>
            <a:r>
              <a:rPr lang="it-IT" sz="2400" b="1" dirty="0">
                <a:solidFill>
                  <a:srgbClr val="002060"/>
                </a:solidFill>
                <a:latin typeface="Calibri" panose="020F0502020204030204"/>
              </a:rPr>
              <a:t>9</a:t>
            </a:r>
            <a:endPar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6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Distinguiamo ora nelle responsabilità tra</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12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400" i="0" u="none" strike="noStrike" kern="1200" cap="none" spc="0" normalizeH="0" baseline="0" noProof="0" dirty="0">
                <a:ln>
                  <a:noFill/>
                </a:ln>
                <a:solidFill>
                  <a:srgbClr val="002060"/>
                </a:solidFill>
                <a:effectLst/>
                <a:uLnTx/>
                <a:uFillTx/>
                <a:latin typeface="Calibri" panose="020F0502020204030204"/>
                <a:ea typeface="+mn-ea"/>
                <a:cs typeface="+mn-cs"/>
              </a:rPr>
              <a:t>•	</a:t>
            </a:r>
            <a:r>
              <a:rPr kumimoji="0" lang="it-IT" sz="2200" i="0" u="none" strike="noStrike" kern="1200" cap="none" spc="0" normalizeH="0" baseline="0" noProof="0" dirty="0">
                <a:ln>
                  <a:noFill/>
                </a:ln>
                <a:solidFill>
                  <a:srgbClr val="002060"/>
                </a:solidFill>
                <a:effectLst/>
                <a:uLnTx/>
                <a:uFillTx/>
                <a:latin typeface="Calibri" panose="020F0502020204030204"/>
                <a:ea typeface="+mn-ea"/>
                <a:cs typeface="+mn-cs"/>
              </a:rPr>
              <a:t>tipo di società (in house / partecipazione pubblica non in house)</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12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200" i="0" u="none" strike="noStrike" kern="1200" cap="none" spc="0" normalizeH="0" baseline="0" noProof="0" dirty="0">
                <a:ln>
                  <a:noFill/>
                </a:ln>
                <a:solidFill>
                  <a:srgbClr val="002060"/>
                </a:solidFill>
                <a:effectLst/>
                <a:uLnTx/>
                <a:uFillTx/>
                <a:latin typeface="Calibri" panose="020F0502020204030204"/>
                <a:ea typeface="+mn-ea"/>
                <a:cs typeface="+mn-cs"/>
              </a:rPr>
              <a:t>•	figura (amministratori vs RUP)</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12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200" i="0" u="none" strike="noStrike" kern="1200" cap="none" spc="0" normalizeH="0" baseline="0" noProof="0" dirty="0">
                <a:ln>
                  <a:noFill/>
                </a:ln>
                <a:solidFill>
                  <a:srgbClr val="002060"/>
                </a:solidFill>
                <a:effectLst/>
                <a:uLnTx/>
                <a:uFillTx/>
                <a:latin typeface="Calibri" panose="020F0502020204030204"/>
                <a:ea typeface="+mn-ea"/>
                <a:cs typeface="+mn-cs"/>
              </a:rPr>
              <a:t>•	fonte della responsabilità (TUSP / CCP)</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12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200" i="0" u="none" strike="noStrike" kern="1200" cap="none" spc="0" normalizeH="0" baseline="0" noProof="0" dirty="0">
                <a:ln>
                  <a:noFill/>
                </a:ln>
                <a:solidFill>
                  <a:srgbClr val="002060"/>
                </a:solidFill>
                <a:effectLst/>
                <a:uLnTx/>
                <a:uFillTx/>
                <a:latin typeface="Calibri" panose="020F0502020204030204"/>
                <a:ea typeface="+mn-ea"/>
                <a:cs typeface="+mn-cs"/>
              </a:rPr>
              <a:t>•	giurisdizione</a:t>
            </a:r>
          </a:p>
          <a:p>
            <a:pPr marL="0" marR="0" lvl="0" indent="0" defTabSz="914400" rtl="0" eaLnBrk="1" fontAlgn="auto" latinLnBrk="0" hangingPunct="1">
              <a:lnSpc>
                <a:spcPct val="100000"/>
              </a:lnSpc>
              <a:spcBef>
                <a:spcPts val="0"/>
              </a:spcBef>
              <a:spcAft>
                <a:spcPts val="0"/>
              </a:spcAft>
              <a:buClrTx/>
              <a:buSzTx/>
              <a:buFontTx/>
              <a:buNone/>
              <a:tabLst/>
              <a:defRPr/>
            </a:pPr>
            <a:endParaRPr lang="it-IT" sz="1200" dirty="0">
              <a:solidFill>
                <a:srgbClr val="002060"/>
              </a:solidFill>
              <a:latin typeface="Calibri" panose="020F0502020204030204"/>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200" i="0" u="none" strike="noStrike" kern="1200" cap="none" spc="0" normalizeH="0" baseline="0" noProof="0" dirty="0">
                <a:ln>
                  <a:noFill/>
                </a:ln>
                <a:solidFill>
                  <a:srgbClr val="002060"/>
                </a:solidFill>
                <a:effectLst/>
                <a:uLnTx/>
                <a:uFillTx/>
                <a:latin typeface="Calibri" panose="020F0502020204030204"/>
                <a:ea typeface="+mn-ea"/>
                <a:cs typeface="+mn-cs"/>
              </a:rPr>
              <a:t>L’amministratore è responsabile in quanto gestore societario</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12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200" i="0" u="none" strike="noStrike" kern="1200" cap="none" spc="0" normalizeH="0" baseline="0" noProof="0" dirty="0">
                <a:ln>
                  <a:noFill/>
                </a:ln>
                <a:solidFill>
                  <a:srgbClr val="002060"/>
                </a:solidFill>
                <a:effectLst/>
                <a:uLnTx/>
                <a:uFillTx/>
                <a:latin typeface="Calibri" panose="020F0502020204030204"/>
                <a:ea typeface="+mn-ea"/>
                <a:cs typeface="+mn-cs"/>
              </a:rPr>
              <a:t>Il RUP è responsabile in quanto esercente funzione pubblica</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it-IT" sz="1200"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200" b="1" i="0" u="none" strike="noStrike" kern="1200" cap="none" spc="0" normalizeH="0" baseline="0" noProof="0" dirty="0">
                <a:ln>
                  <a:noFill/>
                </a:ln>
                <a:solidFill>
                  <a:srgbClr val="002060"/>
                </a:solidFill>
                <a:effectLst/>
                <a:uLnTx/>
                <a:uFillTx/>
                <a:latin typeface="Calibri" panose="020F0502020204030204"/>
                <a:ea typeface="+mn-ea"/>
                <a:cs typeface="+mn-cs"/>
              </a:rPr>
              <a:t>società in house: </a:t>
            </a:r>
            <a:r>
              <a:rPr kumimoji="0" lang="it-IT" sz="2200" i="0" u="none" strike="noStrike" kern="1200" cap="none" spc="0" normalizeH="0" baseline="0" noProof="0" dirty="0">
                <a:ln>
                  <a:noFill/>
                </a:ln>
                <a:solidFill>
                  <a:srgbClr val="002060"/>
                </a:solidFill>
                <a:effectLst/>
                <a:uLnTx/>
                <a:uFillTx/>
                <a:latin typeface="Calibri" panose="020F0502020204030204"/>
                <a:ea typeface="+mn-ea"/>
                <a:cs typeface="+mn-cs"/>
              </a:rPr>
              <a:t>amministratori e RUP sono entrambi assoggettati alla giurisdizione contabile in ragione dell’inserimento funzionale nell’organizzazione pubblica.</a:t>
            </a: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200" b="1" i="0" u="none" strike="noStrike" kern="1200" cap="none" spc="0" normalizeH="0" baseline="0" noProof="0" dirty="0">
                <a:ln>
                  <a:noFill/>
                </a:ln>
                <a:solidFill>
                  <a:srgbClr val="002060"/>
                </a:solidFill>
                <a:effectLst/>
                <a:uLnTx/>
                <a:uFillTx/>
                <a:latin typeface="Calibri" panose="020F0502020204030204"/>
                <a:ea typeface="+mn-ea"/>
                <a:cs typeface="+mn-cs"/>
              </a:rPr>
              <a:t>società a partecipazione pubblica non in house:</a:t>
            </a:r>
          </a:p>
          <a:p>
            <a:pPr marL="0" marR="0" lvl="0" indent="0" defTabSz="914400" rtl="0" eaLnBrk="1" fontAlgn="auto" latinLnBrk="0" hangingPunct="1">
              <a:lnSpc>
                <a:spcPct val="100000"/>
              </a:lnSpc>
              <a:spcBef>
                <a:spcPts val="0"/>
              </a:spcBef>
              <a:spcAft>
                <a:spcPts val="0"/>
              </a:spcAft>
              <a:buClrTx/>
              <a:buSzTx/>
              <a:buFontTx/>
              <a:buNone/>
              <a:tabLst/>
              <a:defRPr/>
            </a:pPr>
            <a:r>
              <a:rPr kumimoji="0" lang="it-IT" sz="2200" i="0" u="none" strike="noStrike" kern="1200" cap="none" spc="0" normalizeH="0" baseline="0" noProof="0" dirty="0">
                <a:ln>
                  <a:noFill/>
                </a:ln>
                <a:solidFill>
                  <a:srgbClr val="002060"/>
                </a:solidFill>
                <a:effectLst/>
                <a:uLnTx/>
                <a:uFillTx/>
                <a:latin typeface="Calibri" panose="020F0502020204030204"/>
                <a:ea typeface="+mn-ea"/>
                <a:cs typeface="+mn-cs"/>
              </a:rPr>
              <a:t>l’amministratore risponde alla Corte dei conti solo se la </a:t>
            </a:r>
            <a:r>
              <a:rPr kumimoji="0" lang="it-IT" sz="2200" i="1" u="none" strike="noStrike" kern="1200" cap="none" spc="0" normalizeH="0" baseline="0" noProof="0" dirty="0">
                <a:ln>
                  <a:noFill/>
                </a:ln>
                <a:solidFill>
                  <a:srgbClr val="002060"/>
                </a:solidFill>
                <a:effectLst/>
                <a:uLnTx/>
                <a:uFillTx/>
                <a:latin typeface="Calibri" panose="020F0502020204030204"/>
                <a:ea typeface="+mn-ea"/>
                <a:cs typeface="+mn-cs"/>
              </a:rPr>
              <a:t>mala </a:t>
            </a:r>
            <a:r>
              <a:rPr kumimoji="0" lang="it-IT" sz="2200" i="1" u="none" strike="noStrike" kern="1200" cap="none" spc="0" normalizeH="0" baseline="0" noProof="0" dirty="0" err="1">
                <a:ln>
                  <a:noFill/>
                </a:ln>
                <a:solidFill>
                  <a:srgbClr val="002060"/>
                </a:solidFill>
                <a:effectLst/>
                <a:uLnTx/>
                <a:uFillTx/>
                <a:latin typeface="Calibri" panose="020F0502020204030204"/>
                <a:ea typeface="+mn-ea"/>
                <a:cs typeface="+mn-cs"/>
              </a:rPr>
              <a:t>gestio</a:t>
            </a:r>
            <a:r>
              <a:rPr kumimoji="0" lang="it-IT" sz="2200" i="1" u="none" strike="noStrike" kern="1200" cap="none" spc="0" normalizeH="0" baseline="0" noProof="0" dirty="0">
                <a:ln>
                  <a:noFill/>
                </a:ln>
                <a:solidFill>
                  <a:srgbClr val="002060"/>
                </a:solidFill>
                <a:effectLst/>
                <a:uLnTx/>
                <a:uFillTx/>
                <a:latin typeface="Calibri" panose="020F0502020204030204"/>
                <a:ea typeface="+mn-ea"/>
                <a:cs typeface="+mn-cs"/>
              </a:rPr>
              <a:t> </a:t>
            </a:r>
            <a:r>
              <a:rPr kumimoji="0" lang="it-IT" sz="2200" i="0" u="none" strike="noStrike" kern="1200" cap="none" spc="0" normalizeH="0" baseline="0" noProof="0" dirty="0">
                <a:ln>
                  <a:noFill/>
                </a:ln>
                <a:solidFill>
                  <a:srgbClr val="002060"/>
                </a:solidFill>
                <a:effectLst/>
                <a:uLnTx/>
                <a:uFillTx/>
                <a:latin typeface="Calibri" panose="020F0502020204030204"/>
                <a:ea typeface="+mn-ea"/>
                <a:cs typeface="+mn-cs"/>
              </a:rPr>
              <a:t>incide direttamente su risorse pubbliche, mentre il RUP risponde in quanto esercente funzione pubblica disciplinata dal CCP</a:t>
            </a:r>
          </a:p>
        </p:txBody>
      </p:sp>
      <p:pic>
        <p:nvPicPr>
          <p:cNvPr id="2" name="Immagine 1" descr="Logo-Unindustria">
            <a:extLst>
              <a:ext uri="{FF2B5EF4-FFF2-40B4-BE49-F238E27FC236}">
                <a16:creationId xmlns:a16="http://schemas.microsoft.com/office/drawing/2014/main" id="{6E859885-87B5-015D-505D-5E3E220B6B3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4" name="CasellaDiTesto 3">
            <a:extLst>
              <a:ext uri="{FF2B5EF4-FFF2-40B4-BE49-F238E27FC236}">
                <a16:creationId xmlns:a16="http://schemas.microsoft.com/office/drawing/2014/main" id="{F794CFA3-E0A5-33AC-7E44-5FD7D837704C}"/>
              </a:ext>
            </a:extLst>
          </p:cNvPr>
          <p:cNvSpPr txBox="1"/>
          <p:nvPr/>
        </p:nvSpPr>
        <p:spPr>
          <a:xfrm>
            <a:off x="3269225" y="29617"/>
            <a:ext cx="892277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Tree>
    <p:extLst>
      <p:ext uri="{BB962C8B-B14F-4D97-AF65-F5344CB8AC3E}">
        <p14:creationId xmlns:p14="http://schemas.microsoft.com/office/powerpoint/2010/main" val="25979402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FB6BFA-16A3-55E9-A505-DA5984567DC8}"/>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5B83F8AB-D851-37DD-21EF-0D41383E8541}"/>
              </a:ext>
            </a:extLst>
          </p:cNvPr>
          <p:cNvSpPr txBox="1"/>
          <p:nvPr/>
        </p:nvSpPr>
        <p:spPr>
          <a:xfrm>
            <a:off x="98322" y="614392"/>
            <a:ext cx="11740888" cy="61555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BOX: responsabilità contabile/10</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600" b="1" i="0" u="none" strike="noStrike" kern="1200" cap="none" spc="0" normalizeH="0" baseline="0" noProof="0" dirty="0">
              <a:ln>
                <a:noFill/>
              </a:ln>
              <a:solidFill>
                <a:srgbClr val="002060"/>
              </a:solidFill>
              <a:effectLst/>
              <a:uLnTx/>
              <a:uFillTx/>
              <a:latin typeface="Calibri" panose="020F0502020204030204"/>
              <a:ea typeface="+mn-ea"/>
              <a:cs typeface="+mn-cs"/>
            </a:endParaRPr>
          </a:p>
          <a:p>
            <a:r>
              <a:rPr lang="en-US" sz="2000" b="1" dirty="0">
                <a:solidFill>
                  <a:srgbClr val="002060"/>
                </a:solidFill>
              </a:rPr>
              <a:t>A) SOCIETÀ IN HOUSE</a:t>
            </a:r>
            <a:endParaRPr lang="en-US" sz="2000" dirty="0">
              <a:solidFill>
                <a:srgbClr val="002060"/>
              </a:solidFill>
            </a:endParaRPr>
          </a:p>
          <a:p>
            <a:r>
              <a:rPr lang="en-US" b="1" dirty="0">
                <a:solidFill>
                  <a:srgbClr val="002060"/>
                </a:solidFill>
              </a:rPr>
              <a:t>a.1. Amministratori</a:t>
            </a:r>
            <a:r>
              <a:rPr lang="en-US" dirty="0">
                <a:solidFill>
                  <a:srgbClr val="002060"/>
                </a:solidFill>
              </a:rPr>
              <a:t> </a:t>
            </a:r>
          </a:p>
          <a:p>
            <a:r>
              <a:rPr lang="en-US" dirty="0"/>
              <a:t> </a:t>
            </a:r>
          </a:p>
          <a:p>
            <a:pPr algn="ctr"/>
            <a:r>
              <a:rPr lang="en-US" sz="2000" dirty="0">
                <a:solidFill>
                  <a:srgbClr val="002060"/>
                </a:solidFill>
              </a:rPr>
              <a:t> </a:t>
            </a:r>
            <a:r>
              <a:rPr lang="en-US" sz="2000" dirty="0" err="1">
                <a:solidFill>
                  <a:srgbClr val="002060"/>
                </a:solidFill>
              </a:rPr>
              <a:t>Fondamento</a:t>
            </a:r>
            <a:r>
              <a:rPr lang="en-US" sz="2000" dirty="0">
                <a:solidFill>
                  <a:srgbClr val="002060"/>
                </a:solidFill>
              </a:rPr>
              <a:t>:</a:t>
            </a:r>
          </a:p>
          <a:p>
            <a:r>
              <a:rPr lang="en-US" dirty="0"/>
              <a:t> </a:t>
            </a:r>
            <a:endParaRPr lang="en-US" sz="2000" dirty="0">
              <a:solidFill>
                <a:srgbClr val="002060"/>
              </a:solidFill>
            </a:endParaRPr>
          </a:p>
          <a:p>
            <a:pPr lvl="0"/>
            <a:r>
              <a:rPr lang="en-US" sz="2000" dirty="0" err="1">
                <a:solidFill>
                  <a:srgbClr val="002060"/>
                </a:solidFill>
              </a:rPr>
              <a:t>inserimento</a:t>
            </a:r>
            <a:r>
              <a:rPr lang="en-US" sz="2000" dirty="0">
                <a:solidFill>
                  <a:srgbClr val="002060"/>
                </a:solidFill>
              </a:rPr>
              <a:t> </a:t>
            </a:r>
            <a:r>
              <a:rPr lang="en-US" sz="2000" dirty="0" err="1">
                <a:solidFill>
                  <a:srgbClr val="002060"/>
                </a:solidFill>
              </a:rPr>
              <a:t>funzionale</a:t>
            </a:r>
            <a:r>
              <a:rPr lang="en-US" sz="2000" dirty="0">
                <a:solidFill>
                  <a:srgbClr val="002060"/>
                </a:solidFill>
              </a:rPr>
              <a:t> </a:t>
            </a:r>
            <a:r>
              <a:rPr lang="en-US" sz="2000" dirty="0" err="1">
                <a:solidFill>
                  <a:srgbClr val="002060"/>
                </a:solidFill>
              </a:rPr>
              <a:t>nell’organizzazione</a:t>
            </a:r>
            <a:r>
              <a:rPr lang="en-US" sz="2000" dirty="0">
                <a:solidFill>
                  <a:srgbClr val="002060"/>
                </a:solidFill>
              </a:rPr>
              <a:t> </a:t>
            </a:r>
            <a:r>
              <a:rPr lang="en-US" sz="2000" dirty="0" err="1">
                <a:solidFill>
                  <a:srgbClr val="002060"/>
                </a:solidFill>
              </a:rPr>
              <a:t>pubblica</a:t>
            </a:r>
            <a:endParaRPr lang="en-US" sz="2000" dirty="0">
              <a:solidFill>
                <a:srgbClr val="002060"/>
              </a:solidFill>
            </a:endParaRPr>
          </a:p>
          <a:p>
            <a:pPr lvl="0"/>
            <a:r>
              <a:rPr lang="en-US" sz="2000" dirty="0" err="1">
                <a:solidFill>
                  <a:srgbClr val="002060"/>
                </a:solidFill>
              </a:rPr>
              <a:t>società</a:t>
            </a:r>
            <a:r>
              <a:rPr lang="en-US" sz="2000" dirty="0">
                <a:solidFill>
                  <a:srgbClr val="002060"/>
                </a:solidFill>
              </a:rPr>
              <a:t> come longa manus </a:t>
            </a:r>
            <a:r>
              <a:rPr lang="en-US" sz="2000" dirty="0" err="1">
                <a:solidFill>
                  <a:srgbClr val="002060"/>
                </a:solidFill>
              </a:rPr>
              <a:t>dell’ente</a:t>
            </a:r>
            <a:endParaRPr lang="en-US" sz="2000" dirty="0">
              <a:solidFill>
                <a:srgbClr val="002060"/>
              </a:solidFill>
            </a:endParaRPr>
          </a:p>
          <a:p>
            <a:r>
              <a:rPr lang="en-US" sz="2000" dirty="0">
                <a:solidFill>
                  <a:srgbClr val="002060"/>
                </a:solidFill>
              </a:rPr>
              <a:t>  </a:t>
            </a:r>
          </a:p>
          <a:p>
            <a:pPr algn="ctr"/>
            <a:r>
              <a:rPr lang="en-US" sz="2000" dirty="0" err="1">
                <a:solidFill>
                  <a:srgbClr val="002060"/>
                </a:solidFill>
              </a:rPr>
              <a:t>Responsabilità</a:t>
            </a:r>
            <a:r>
              <a:rPr lang="en-US" sz="2000" dirty="0">
                <a:solidFill>
                  <a:srgbClr val="002060"/>
                </a:solidFill>
              </a:rPr>
              <a:t>:</a:t>
            </a:r>
          </a:p>
          <a:p>
            <a:r>
              <a:rPr lang="en-US" sz="2000" dirty="0">
                <a:solidFill>
                  <a:srgbClr val="002060"/>
                </a:solidFill>
              </a:rPr>
              <a:t> </a:t>
            </a:r>
          </a:p>
          <a:p>
            <a:pPr lvl="0"/>
            <a:r>
              <a:rPr lang="en-US" sz="2000" dirty="0" err="1">
                <a:solidFill>
                  <a:srgbClr val="002060"/>
                </a:solidFill>
              </a:rPr>
              <a:t>amministrativa-contabile</a:t>
            </a:r>
            <a:r>
              <a:rPr lang="en-US" sz="2000" dirty="0">
                <a:solidFill>
                  <a:srgbClr val="002060"/>
                </a:solidFill>
              </a:rPr>
              <a:t> per </a:t>
            </a:r>
            <a:r>
              <a:rPr lang="en-US" sz="2000" dirty="0" err="1">
                <a:solidFill>
                  <a:srgbClr val="002060"/>
                </a:solidFill>
              </a:rPr>
              <a:t>danno</a:t>
            </a:r>
            <a:r>
              <a:rPr lang="en-US" sz="2000" dirty="0">
                <a:solidFill>
                  <a:srgbClr val="002060"/>
                </a:solidFill>
              </a:rPr>
              <a:t> </a:t>
            </a:r>
            <a:r>
              <a:rPr lang="en-US" sz="2000" dirty="0" err="1">
                <a:solidFill>
                  <a:srgbClr val="002060"/>
                </a:solidFill>
              </a:rPr>
              <a:t>erariale</a:t>
            </a:r>
            <a:endParaRPr lang="en-US" sz="2000" dirty="0">
              <a:solidFill>
                <a:srgbClr val="002060"/>
              </a:solidFill>
            </a:endParaRPr>
          </a:p>
          <a:p>
            <a:pPr lvl="0"/>
            <a:r>
              <a:rPr lang="en-US" sz="2000" dirty="0" err="1">
                <a:solidFill>
                  <a:srgbClr val="002060"/>
                </a:solidFill>
              </a:rPr>
              <a:t>oltre</a:t>
            </a:r>
            <a:r>
              <a:rPr lang="en-US" sz="2000" dirty="0">
                <a:solidFill>
                  <a:srgbClr val="002060"/>
                </a:solidFill>
              </a:rPr>
              <a:t> a </a:t>
            </a:r>
            <a:r>
              <a:rPr lang="en-US" sz="2000" dirty="0" err="1">
                <a:solidFill>
                  <a:srgbClr val="002060"/>
                </a:solidFill>
              </a:rPr>
              <a:t>responsabilità</a:t>
            </a:r>
            <a:r>
              <a:rPr lang="en-US" sz="2000" dirty="0">
                <a:solidFill>
                  <a:srgbClr val="002060"/>
                </a:solidFill>
              </a:rPr>
              <a:t> </a:t>
            </a:r>
            <a:r>
              <a:rPr lang="en-US" sz="2000" dirty="0" err="1">
                <a:solidFill>
                  <a:srgbClr val="002060"/>
                </a:solidFill>
              </a:rPr>
              <a:t>civilistica</a:t>
            </a:r>
            <a:r>
              <a:rPr lang="en-US" sz="2000" dirty="0">
                <a:solidFill>
                  <a:srgbClr val="002060"/>
                </a:solidFill>
              </a:rPr>
              <a:t> </a:t>
            </a:r>
            <a:r>
              <a:rPr lang="en-US" sz="2000" dirty="0" err="1">
                <a:solidFill>
                  <a:srgbClr val="002060"/>
                </a:solidFill>
              </a:rPr>
              <a:t>societaria</a:t>
            </a:r>
            <a:endParaRPr lang="en-US" sz="2000" dirty="0">
              <a:solidFill>
                <a:srgbClr val="002060"/>
              </a:solidFill>
            </a:endParaRPr>
          </a:p>
          <a:p>
            <a:r>
              <a:rPr lang="en-US" sz="2000" dirty="0">
                <a:solidFill>
                  <a:srgbClr val="002060"/>
                </a:solidFill>
              </a:rPr>
              <a:t>  </a:t>
            </a:r>
          </a:p>
          <a:p>
            <a:pPr algn="ctr"/>
            <a:r>
              <a:rPr lang="en-US" sz="2000" dirty="0">
                <a:solidFill>
                  <a:srgbClr val="002060"/>
                </a:solidFill>
              </a:rPr>
              <a:t>Giurisdizione:</a:t>
            </a:r>
          </a:p>
          <a:p>
            <a:r>
              <a:rPr lang="en-US" sz="2000" dirty="0">
                <a:solidFill>
                  <a:srgbClr val="002060"/>
                </a:solidFill>
              </a:rPr>
              <a:t> </a:t>
            </a:r>
          </a:p>
          <a:p>
            <a:pPr lvl="0"/>
            <a:r>
              <a:rPr lang="en-US" sz="2000" dirty="0">
                <a:solidFill>
                  <a:srgbClr val="002060"/>
                </a:solidFill>
              </a:rPr>
              <a:t>Corte </a:t>
            </a:r>
            <a:r>
              <a:rPr lang="en-US" sz="2000" dirty="0" err="1">
                <a:solidFill>
                  <a:srgbClr val="002060"/>
                </a:solidFill>
              </a:rPr>
              <a:t>dei</a:t>
            </a:r>
            <a:r>
              <a:rPr lang="en-US" sz="2000" dirty="0">
                <a:solidFill>
                  <a:srgbClr val="002060"/>
                </a:solidFill>
              </a:rPr>
              <a:t> </a:t>
            </a:r>
            <a:r>
              <a:rPr lang="en-US" sz="2000" dirty="0" err="1">
                <a:solidFill>
                  <a:srgbClr val="002060"/>
                </a:solidFill>
              </a:rPr>
              <a:t>conti</a:t>
            </a:r>
            <a:endParaRPr lang="en-US" sz="2000" dirty="0">
              <a:solidFill>
                <a:srgbClr val="002060"/>
              </a:solidFill>
            </a:endParaRPr>
          </a:p>
          <a:p>
            <a:r>
              <a:rPr lang="en-US" sz="2000" dirty="0">
                <a:solidFill>
                  <a:srgbClr val="002060"/>
                </a:solidFill>
              </a:rPr>
              <a:t>  </a:t>
            </a:r>
          </a:p>
          <a:p>
            <a:r>
              <a:rPr lang="en-US" sz="2000" dirty="0">
                <a:solidFill>
                  <a:srgbClr val="002060"/>
                </a:solidFill>
              </a:rPr>
              <a:t>Qui </a:t>
            </a:r>
            <a:r>
              <a:rPr lang="en-US" sz="2000" dirty="0" err="1">
                <a:solidFill>
                  <a:srgbClr val="002060"/>
                </a:solidFill>
              </a:rPr>
              <a:t>l’autonomia</a:t>
            </a:r>
            <a:r>
              <a:rPr lang="en-US" sz="2000" dirty="0">
                <a:solidFill>
                  <a:srgbClr val="002060"/>
                </a:solidFill>
              </a:rPr>
              <a:t> </a:t>
            </a:r>
            <a:r>
              <a:rPr lang="en-US" sz="2000" dirty="0" err="1">
                <a:solidFill>
                  <a:srgbClr val="002060"/>
                </a:solidFill>
              </a:rPr>
              <a:t>soggettiva</a:t>
            </a:r>
            <a:r>
              <a:rPr lang="en-US" sz="2000" dirty="0">
                <a:solidFill>
                  <a:srgbClr val="002060"/>
                </a:solidFill>
              </a:rPr>
              <a:t> è </a:t>
            </a:r>
            <a:r>
              <a:rPr lang="en-US" sz="2000" dirty="0" err="1">
                <a:solidFill>
                  <a:srgbClr val="002060"/>
                </a:solidFill>
              </a:rPr>
              <a:t>attenuata</a:t>
            </a:r>
            <a:r>
              <a:rPr lang="en-US" sz="2000" dirty="0">
                <a:solidFill>
                  <a:srgbClr val="002060"/>
                </a:solidFill>
              </a:rPr>
              <a:t> → </a:t>
            </a:r>
            <a:r>
              <a:rPr lang="en-US" sz="2000" dirty="0" err="1">
                <a:solidFill>
                  <a:srgbClr val="002060"/>
                </a:solidFill>
              </a:rPr>
              <a:t>l’amministratore</a:t>
            </a:r>
            <a:r>
              <a:rPr lang="en-US" sz="2000" dirty="0">
                <a:solidFill>
                  <a:srgbClr val="002060"/>
                </a:solidFill>
              </a:rPr>
              <a:t> è </a:t>
            </a:r>
            <a:r>
              <a:rPr lang="en-US" sz="2000" dirty="0" err="1">
                <a:solidFill>
                  <a:srgbClr val="002060"/>
                </a:solidFill>
              </a:rPr>
              <a:t>trattato</a:t>
            </a:r>
            <a:r>
              <a:rPr lang="en-US" sz="2000" dirty="0">
                <a:solidFill>
                  <a:srgbClr val="002060"/>
                </a:solidFill>
              </a:rPr>
              <a:t> come </a:t>
            </a:r>
            <a:r>
              <a:rPr lang="en-US" sz="2000" dirty="0" err="1">
                <a:solidFill>
                  <a:srgbClr val="002060"/>
                </a:solidFill>
              </a:rPr>
              <a:t>gestore</a:t>
            </a:r>
            <a:r>
              <a:rPr lang="en-US" sz="2000" dirty="0">
                <a:solidFill>
                  <a:srgbClr val="002060"/>
                </a:solidFill>
              </a:rPr>
              <a:t> di </a:t>
            </a:r>
            <a:r>
              <a:rPr lang="en-US" sz="2000" dirty="0" err="1">
                <a:solidFill>
                  <a:srgbClr val="002060"/>
                </a:solidFill>
              </a:rPr>
              <a:t>risorse</a:t>
            </a:r>
            <a:r>
              <a:rPr lang="en-US" sz="2000" dirty="0">
                <a:solidFill>
                  <a:srgbClr val="002060"/>
                </a:solidFill>
              </a:rPr>
              <a:t> </a:t>
            </a:r>
            <a:r>
              <a:rPr lang="en-US" sz="2000" dirty="0" err="1">
                <a:solidFill>
                  <a:srgbClr val="002060"/>
                </a:solidFill>
              </a:rPr>
              <a:t>pubbliche</a:t>
            </a:r>
            <a:endParaRPr lang="en-US" sz="2000" dirty="0">
              <a:solidFill>
                <a:srgbClr val="002060"/>
              </a:solidFill>
            </a:endParaRPr>
          </a:p>
        </p:txBody>
      </p:sp>
      <p:pic>
        <p:nvPicPr>
          <p:cNvPr id="2" name="Immagine 1" descr="Logo-Unindustria">
            <a:extLst>
              <a:ext uri="{FF2B5EF4-FFF2-40B4-BE49-F238E27FC236}">
                <a16:creationId xmlns:a16="http://schemas.microsoft.com/office/drawing/2014/main" id="{05F9C8CD-7E88-28AB-20FF-452EDBE6619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4" name="CasellaDiTesto 3">
            <a:extLst>
              <a:ext uri="{FF2B5EF4-FFF2-40B4-BE49-F238E27FC236}">
                <a16:creationId xmlns:a16="http://schemas.microsoft.com/office/drawing/2014/main" id="{5BA28367-7DD0-89B4-0D86-E1136082B04D}"/>
              </a:ext>
            </a:extLst>
          </p:cNvPr>
          <p:cNvSpPr txBox="1"/>
          <p:nvPr/>
        </p:nvSpPr>
        <p:spPr>
          <a:xfrm>
            <a:off x="3269225" y="29617"/>
            <a:ext cx="892277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Tree>
    <p:extLst>
      <p:ext uri="{BB962C8B-B14F-4D97-AF65-F5344CB8AC3E}">
        <p14:creationId xmlns:p14="http://schemas.microsoft.com/office/powerpoint/2010/main" val="8802998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9D26C-3B75-8DE8-F829-A8C9ED2E5DB1}"/>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97CC26AD-9C18-85B4-579B-50B2CD6FD620}"/>
              </a:ext>
            </a:extLst>
          </p:cNvPr>
          <p:cNvSpPr txBox="1"/>
          <p:nvPr/>
        </p:nvSpPr>
        <p:spPr>
          <a:xfrm>
            <a:off x="225556" y="894683"/>
            <a:ext cx="11740888" cy="59093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BOX: responsabilità contabile/11</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600" b="1" i="0" u="none" strike="noStrike" kern="1200" cap="none" spc="0" normalizeH="0" baseline="0" noProof="0" dirty="0">
              <a:ln>
                <a:noFill/>
              </a:ln>
              <a:solidFill>
                <a:srgbClr val="002060"/>
              </a:solidFill>
              <a:effectLst/>
              <a:uLnTx/>
              <a:uFillTx/>
              <a:latin typeface="Calibri" panose="020F0502020204030204"/>
              <a:ea typeface="+mn-ea"/>
              <a:cs typeface="+mn-cs"/>
            </a:endParaRPr>
          </a:p>
          <a:p>
            <a:r>
              <a:rPr lang="en-US" sz="2000" b="1" dirty="0">
                <a:solidFill>
                  <a:srgbClr val="002060"/>
                </a:solidFill>
              </a:rPr>
              <a:t>A) SOCIETÀ IN HOUSE</a:t>
            </a:r>
            <a:endParaRPr lang="en-US" sz="2000" dirty="0">
              <a:solidFill>
                <a:srgbClr val="002060"/>
              </a:solidFill>
            </a:endParaRPr>
          </a:p>
          <a:p>
            <a:r>
              <a:rPr lang="en-US" b="1" dirty="0">
                <a:solidFill>
                  <a:srgbClr val="002060"/>
                </a:solidFill>
              </a:rPr>
              <a:t>A.2.RUP</a:t>
            </a:r>
            <a:r>
              <a:rPr lang="en-US" dirty="0">
                <a:solidFill>
                  <a:srgbClr val="002060"/>
                </a:solidFill>
              </a:rPr>
              <a:t> </a:t>
            </a:r>
          </a:p>
          <a:p>
            <a:pPr algn="ctr"/>
            <a:r>
              <a:rPr lang="en-US" dirty="0"/>
              <a:t> </a:t>
            </a:r>
            <a:r>
              <a:rPr lang="it-IT" sz="2000" dirty="0">
                <a:solidFill>
                  <a:srgbClr val="002060"/>
                </a:solidFill>
              </a:rPr>
              <a:t>Fondamento:</a:t>
            </a:r>
          </a:p>
          <a:p>
            <a:endParaRPr lang="it-IT" sz="2000" dirty="0">
              <a:solidFill>
                <a:srgbClr val="002060"/>
              </a:solidFill>
            </a:endParaRPr>
          </a:p>
          <a:p>
            <a:r>
              <a:rPr lang="it-IT" sz="2000" dirty="0">
                <a:solidFill>
                  <a:srgbClr val="002060"/>
                </a:solidFill>
              </a:rPr>
              <a:t>•	esercizio diretto di funzione pubblica nell’ambito del CCP</a:t>
            </a:r>
          </a:p>
          <a:p>
            <a:r>
              <a:rPr lang="it-IT" sz="2000" dirty="0">
                <a:solidFill>
                  <a:srgbClr val="002060"/>
                </a:solidFill>
              </a:rPr>
              <a:t>•	gestione di risorse pubbliche</a:t>
            </a:r>
          </a:p>
          <a:p>
            <a:endParaRPr lang="it-IT" sz="2000" dirty="0">
              <a:solidFill>
                <a:srgbClr val="002060"/>
              </a:solidFill>
            </a:endParaRPr>
          </a:p>
          <a:p>
            <a:pPr algn="ctr"/>
            <a:r>
              <a:rPr lang="it-IT" sz="2000" dirty="0">
                <a:solidFill>
                  <a:srgbClr val="002060"/>
                </a:solidFill>
              </a:rPr>
              <a:t>Responsabilità:</a:t>
            </a:r>
          </a:p>
          <a:p>
            <a:endParaRPr lang="it-IT" sz="2000" dirty="0">
              <a:solidFill>
                <a:srgbClr val="002060"/>
              </a:solidFill>
            </a:endParaRPr>
          </a:p>
          <a:p>
            <a:r>
              <a:rPr lang="it-IT" sz="2000" dirty="0">
                <a:solidFill>
                  <a:srgbClr val="002060"/>
                </a:solidFill>
              </a:rPr>
              <a:t>•	sempre potenzialmente erariale se sussiste danno</a:t>
            </a:r>
          </a:p>
          <a:p>
            <a:r>
              <a:rPr lang="it-IT" sz="2000" dirty="0">
                <a:solidFill>
                  <a:srgbClr val="002060"/>
                </a:solidFill>
              </a:rPr>
              <a:t>•	regime dolo/colpa grave (salvo disciplina emergenziale)</a:t>
            </a:r>
          </a:p>
          <a:p>
            <a:endParaRPr lang="it-IT" sz="2000" dirty="0">
              <a:solidFill>
                <a:srgbClr val="002060"/>
              </a:solidFill>
            </a:endParaRPr>
          </a:p>
          <a:p>
            <a:pPr algn="ctr"/>
            <a:r>
              <a:rPr lang="it-IT" sz="2000" dirty="0">
                <a:solidFill>
                  <a:srgbClr val="002060"/>
                </a:solidFill>
              </a:rPr>
              <a:t>Giurisdizione:</a:t>
            </a:r>
          </a:p>
          <a:p>
            <a:endParaRPr lang="it-IT" sz="2000" dirty="0">
              <a:solidFill>
                <a:srgbClr val="002060"/>
              </a:solidFill>
            </a:endParaRPr>
          </a:p>
          <a:p>
            <a:r>
              <a:rPr lang="it-IT" sz="2000" dirty="0">
                <a:solidFill>
                  <a:srgbClr val="002060"/>
                </a:solidFill>
              </a:rPr>
              <a:t>•	Corte dei conti</a:t>
            </a:r>
          </a:p>
          <a:p>
            <a:endParaRPr lang="it-IT" sz="2000" dirty="0">
              <a:solidFill>
                <a:srgbClr val="002060"/>
              </a:solidFill>
            </a:endParaRPr>
          </a:p>
          <a:p>
            <a:r>
              <a:rPr lang="it-IT" sz="2000" dirty="0">
                <a:solidFill>
                  <a:srgbClr val="002060"/>
                </a:solidFill>
              </a:rPr>
              <a:t>Qui la responsabilità del RUP non dipende dalla natura societaria, ma dalla funzione esercitata</a:t>
            </a:r>
            <a:endParaRPr lang="en-US" dirty="0"/>
          </a:p>
        </p:txBody>
      </p:sp>
      <p:pic>
        <p:nvPicPr>
          <p:cNvPr id="2" name="Immagine 1" descr="Logo-Unindustria">
            <a:extLst>
              <a:ext uri="{FF2B5EF4-FFF2-40B4-BE49-F238E27FC236}">
                <a16:creationId xmlns:a16="http://schemas.microsoft.com/office/drawing/2014/main" id="{34C4D2FD-EC4E-6F43-A2BD-D2519AAFAC4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4" name="CasellaDiTesto 3">
            <a:extLst>
              <a:ext uri="{FF2B5EF4-FFF2-40B4-BE49-F238E27FC236}">
                <a16:creationId xmlns:a16="http://schemas.microsoft.com/office/drawing/2014/main" id="{72B620AA-798E-FD57-822B-2172DE2FFEDF}"/>
              </a:ext>
            </a:extLst>
          </p:cNvPr>
          <p:cNvSpPr txBox="1"/>
          <p:nvPr/>
        </p:nvSpPr>
        <p:spPr>
          <a:xfrm>
            <a:off x="3269225" y="29617"/>
            <a:ext cx="892277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Tree>
    <p:extLst>
      <p:ext uri="{BB962C8B-B14F-4D97-AF65-F5344CB8AC3E}">
        <p14:creationId xmlns:p14="http://schemas.microsoft.com/office/powerpoint/2010/main" val="33027594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78E946-3331-43FE-11BB-E8B0F3083886}"/>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23A5A364-3865-DDAC-CF11-B8D988BBA5B8}"/>
              </a:ext>
            </a:extLst>
          </p:cNvPr>
          <p:cNvSpPr txBox="1"/>
          <p:nvPr/>
        </p:nvSpPr>
        <p:spPr>
          <a:xfrm>
            <a:off x="225556" y="1022502"/>
            <a:ext cx="11740888" cy="563231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BOX: responsabilità contabile/12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600" b="1" i="0" u="none" strike="noStrike" kern="1200" cap="none" spc="0" normalizeH="0" baseline="0" noProof="0" dirty="0">
              <a:ln>
                <a:noFill/>
              </a:ln>
              <a:solidFill>
                <a:srgbClr val="002060"/>
              </a:solidFill>
              <a:effectLst/>
              <a:uLnTx/>
              <a:uFillTx/>
              <a:latin typeface="Calibri" panose="020F0502020204030204"/>
              <a:ea typeface="+mn-ea"/>
              <a:cs typeface="+mn-cs"/>
            </a:endParaRPr>
          </a:p>
          <a:p>
            <a:r>
              <a:rPr lang="en-US" sz="2000" b="1" dirty="0">
                <a:solidFill>
                  <a:srgbClr val="002060"/>
                </a:solidFill>
              </a:rPr>
              <a:t>B) </a:t>
            </a:r>
            <a:r>
              <a:rPr lang="it-IT" sz="2000" b="1" dirty="0">
                <a:solidFill>
                  <a:srgbClr val="002060"/>
                </a:solidFill>
              </a:rPr>
              <a:t>SOCIETÀ A PARTECIPAZIONE PUBBLICA NON IN HOUSE</a:t>
            </a:r>
          </a:p>
          <a:p>
            <a:r>
              <a:rPr lang="it-IT" sz="2000" b="1" dirty="0">
                <a:solidFill>
                  <a:srgbClr val="002060"/>
                </a:solidFill>
              </a:rPr>
              <a:t>B.1. Amministratori</a:t>
            </a:r>
          </a:p>
          <a:p>
            <a:endParaRPr lang="it-IT" sz="2000" b="1" dirty="0">
              <a:solidFill>
                <a:srgbClr val="002060"/>
              </a:solidFill>
            </a:endParaRPr>
          </a:p>
          <a:p>
            <a:pPr algn="ctr"/>
            <a:r>
              <a:rPr lang="it-IT" sz="2000" dirty="0">
                <a:solidFill>
                  <a:srgbClr val="002060"/>
                </a:solidFill>
              </a:rPr>
              <a:t>Regola generale:</a:t>
            </a:r>
          </a:p>
          <a:p>
            <a:endParaRPr lang="it-IT" sz="2000" dirty="0">
              <a:solidFill>
                <a:srgbClr val="002060"/>
              </a:solidFill>
            </a:endParaRPr>
          </a:p>
          <a:p>
            <a:r>
              <a:rPr lang="it-IT" sz="2000" dirty="0">
                <a:solidFill>
                  <a:srgbClr val="002060"/>
                </a:solidFill>
              </a:rPr>
              <a:t>•	responsabilità principalmente civilistica (art. 2393–2395 c.c.)</a:t>
            </a:r>
          </a:p>
          <a:p>
            <a:r>
              <a:rPr lang="it-IT" sz="2000" dirty="0">
                <a:solidFill>
                  <a:srgbClr val="002060"/>
                </a:solidFill>
              </a:rPr>
              <a:t>•	azione sociale o individuale</a:t>
            </a:r>
          </a:p>
          <a:p>
            <a:endParaRPr lang="it-IT" sz="2000" dirty="0">
              <a:solidFill>
                <a:srgbClr val="002060"/>
              </a:solidFill>
            </a:endParaRPr>
          </a:p>
          <a:p>
            <a:pPr algn="ctr"/>
            <a:r>
              <a:rPr lang="it-IT" sz="2000" dirty="0">
                <a:solidFill>
                  <a:srgbClr val="002060"/>
                </a:solidFill>
              </a:rPr>
              <a:t>Responsabilità contabile:</a:t>
            </a:r>
          </a:p>
          <a:p>
            <a:r>
              <a:rPr lang="it-IT" sz="2000" dirty="0">
                <a:solidFill>
                  <a:srgbClr val="002060"/>
                </a:solidFill>
              </a:rPr>
              <a:t>solo se</a:t>
            </a:r>
          </a:p>
          <a:p>
            <a:r>
              <a:rPr lang="it-IT" sz="2000" dirty="0">
                <a:solidFill>
                  <a:srgbClr val="002060"/>
                </a:solidFill>
              </a:rPr>
              <a:t>•	la mala </a:t>
            </a:r>
            <a:r>
              <a:rPr lang="it-IT" sz="2000" dirty="0" err="1">
                <a:solidFill>
                  <a:srgbClr val="002060"/>
                </a:solidFill>
              </a:rPr>
              <a:t>gestio</a:t>
            </a:r>
            <a:r>
              <a:rPr lang="it-IT" sz="2000" dirty="0">
                <a:solidFill>
                  <a:srgbClr val="002060"/>
                </a:solidFill>
              </a:rPr>
              <a:t> determina un danno immediatamente incidente su risorse pubbliche</a:t>
            </a:r>
          </a:p>
          <a:p>
            <a:r>
              <a:rPr lang="it-IT" sz="2000" dirty="0">
                <a:solidFill>
                  <a:srgbClr val="002060"/>
                </a:solidFill>
              </a:rPr>
              <a:t>•	oppure un depauperamento concreto della quota pubblica</a:t>
            </a:r>
          </a:p>
          <a:p>
            <a:endParaRPr lang="it-IT" sz="2000" dirty="0">
              <a:solidFill>
                <a:srgbClr val="002060"/>
              </a:solidFill>
            </a:endParaRPr>
          </a:p>
          <a:p>
            <a:r>
              <a:rPr lang="it-IT" sz="2000" dirty="0">
                <a:solidFill>
                  <a:srgbClr val="002060"/>
                </a:solidFill>
              </a:rPr>
              <a:t>non basta la cattiva gestione in sé</a:t>
            </a:r>
          </a:p>
          <a:p>
            <a:endParaRPr lang="it-IT" sz="2000" dirty="0">
              <a:solidFill>
                <a:srgbClr val="002060"/>
              </a:solidFill>
            </a:endParaRPr>
          </a:p>
          <a:p>
            <a:r>
              <a:rPr lang="it-IT" sz="2000" dirty="0">
                <a:solidFill>
                  <a:srgbClr val="002060"/>
                </a:solidFill>
              </a:rPr>
              <a:t>giurisdizione contabile solo in presenza di danno erariale diretto.</a:t>
            </a:r>
          </a:p>
        </p:txBody>
      </p:sp>
      <p:pic>
        <p:nvPicPr>
          <p:cNvPr id="2" name="Immagine 1" descr="Logo-Unindustria">
            <a:extLst>
              <a:ext uri="{FF2B5EF4-FFF2-40B4-BE49-F238E27FC236}">
                <a16:creationId xmlns:a16="http://schemas.microsoft.com/office/drawing/2014/main" id="{279EEFB3-B6AE-7D9D-ACDA-25EFE7CB806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4" name="CasellaDiTesto 3">
            <a:extLst>
              <a:ext uri="{FF2B5EF4-FFF2-40B4-BE49-F238E27FC236}">
                <a16:creationId xmlns:a16="http://schemas.microsoft.com/office/drawing/2014/main" id="{EF6C759C-9B54-AE36-1F16-EB7B13E65403}"/>
              </a:ext>
            </a:extLst>
          </p:cNvPr>
          <p:cNvSpPr txBox="1"/>
          <p:nvPr/>
        </p:nvSpPr>
        <p:spPr>
          <a:xfrm>
            <a:off x="3269225" y="29617"/>
            <a:ext cx="892277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Tree>
    <p:extLst>
      <p:ext uri="{BB962C8B-B14F-4D97-AF65-F5344CB8AC3E}">
        <p14:creationId xmlns:p14="http://schemas.microsoft.com/office/powerpoint/2010/main" val="28800308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D8CA46-51FB-5D8B-539B-B719DBCF26A7}"/>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DE18D10A-1E9B-B570-ACA0-022535A2C9F4}"/>
              </a:ext>
            </a:extLst>
          </p:cNvPr>
          <p:cNvSpPr txBox="1"/>
          <p:nvPr/>
        </p:nvSpPr>
        <p:spPr>
          <a:xfrm>
            <a:off x="530356" y="819536"/>
            <a:ext cx="11740888" cy="594008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BOX: responsabilità contabile/13</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600" b="1" i="0" u="none" strike="noStrike" kern="1200" cap="none" spc="0" normalizeH="0" baseline="0" noProof="0" dirty="0">
              <a:ln>
                <a:noFill/>
              </a:ln>
              <a:solidFill>
                <a:srgbClr val="002060"/>
              </a:solidFill>
              <a:effectLst/>
              <a:uLnTx/>
              <a:uFillTx/>
              <a:latin typeface="Calibri" panose="020F0502020204030204"/>
              <a:ea typeface="+mn-ea"/>
              <a:cs typeface="+mn-cs"/>
            </a:endParaRPr>
          </a:p>
          <a:p>
            <a:r>
              <a:rPr lang="en-US" sz="2000" b="1" dirty="0">
                <a:solidFill>
                  <a:srgbClr val="002060"/>
                </a:solidFill>
              </a:rPr>
              <a:t>B) </a:t>
            </a:r>
            <a:r>
              <a:rPr lang="it-IT" sz="2000" b="1" dirty="0">
                <a:solidFill>
                  <a:srgbClr val="002060"/>
                </a:solidFill>
              </a:rPr>
              <a:t>SOCIETÀ A PARTECIPAZIONE PUBBLICA NON IN HOUSE</a:t>
            </a:r>
          </a:p>
          <a:p>
            <a:r>
              <a:rPr lang="it-IT" sz="2000" b="1" dirty="0">
                <a:solidFill>
                  <a:srgbClr val="002060"/>
                </a:solidFill>
              </a:rPr>
              <a:t>B.2. RUP</a:t>
            </a:r>
          </a:p>
          <a:p>
            <a:pPr algn="ctr"/>
            <a:r>
              <a:rPr lang="it-IT" sz="2000" dirty="0">
                <a:solidFill>
                  <a:srgbClr val="002060"/>
                </a:solidFill>
              </a:rPr>
              <a:t>Il RUP</a:t>
            </a:r>
          </a:p>
          <a:p>
            <a:pPr algn="ctr"/>
            <a:endParaRPr lang="it-IT" sz="2000" dirty="0">
              <a:solidFill>
                <a:srgbClr val="002060"/>
              </a:solidFill>
            </a:endParaRPr>
          </a:p>
          <a:p>
            <a:r>
              <a:rPr lang="it-IT" sz="2000" dirty="0">
                <a:solidFill>
                  <a:srgbClr val="002060"/>
                </a:solidFill>
              </a:rPr>
              <a:t>•	esercita una funzione regolata dal Codice dei contratti pubblici</a:t>
            </a:r>
          </a:p>
          <a:p>
            <a:r>
              <a:rPr lang="it-IT" sz="2000" dirty="0">
                <a:solidFill>
                  <a:srgbClr val="002060"/>
                </a:solidFill>
              </a:rPr>
              <a:t>•	opera su risorse pubbliche o comunque in procedure ad evidenza pubblica</a:t>
            </a:r>
          </a:p>
          <a:p>
            <a:endParaRPr lang="it-IT" sz="2000" dirty="0">
              <a:solidFill>
                <a:srgbClr val="002060"/>
              </a:solidFill>
            </a:endParaRPr>
          </a:p>
          <a:p>
            <a:r>
              <a:rPr lang="it-IT" sz="2000" dirty="0">
                <a:solidFill>
                  <a:srgbClr val="002060"/>
                </a:solidFill>
              </a:rPr>
              <a:t>→ La sua responsabilità erariale non deriva dal TUSP ma dalla funzione pubblica esercitata.</a:t>
            </a:r>
          </a:p>
          <a:p>
            <a:pPr algn="ctr"/>
            <a:endParaRPr lang="it-IT" sz="2000" dirty="0">
              <a:solidFill>
                <a:srgbClr val="002060"/>
              </a:solidFill>
            </a:endParaRPr>
          </a:p>
          <a:p>
            <a:pPr algn="ctr"/>
            <a:r>
              <a:rPr lang="it-IT" sz="2000" dirty="0">
                <a:solidFill>
                  <a:srgbClr val="002060"/>
                </a:solidFill>
              </a:rPr>
              <a:t>pertanto</a:t>
            </a:r>
          </a:p>
          <a:p>
            <a:pPr algn="ctr"/>
            <a:endParaRPr lang="it-IT" sz="2000" dirty="0">
              <a:solidFill>
                <a:srgbClr val="002060"/>
              </a:solidFill>
            </a:endParaRPr>
          </a:p>
          <a:p>
            <a:r>
              <a:rPr lang="it-IT" sz="2000" dirty="0">
                <a:solidFill>
                  <a:srgbClr val="002060"/>
                </a:solidFill>
              </a:rPr>
              <a:t>•	risponde alla Corte dei conti</a:t>
            </a:r>
          </a:p>
          <a:p>
            <a:r>
              <a:rPr lang="it-IT" sz="2000" dirty="0">
                <a:solidFill>
                  <a:srgbClr val="002060"/>
                </a:solidFill>
              </a:rPr>
              <a:t>•	anche se la società non è in house</a:t>
            </a:r>
          </a:p>
          <a:p>
            <a:r>
              <a:rPr lang="it-IT" sz="2000" dirty="0">
                <a:solidFill>
                  <a:srgbClr val="002060"/>
                </a:solidFill>
              </a:rPr>
              <a:t>•	nei limiti dell’incidenza sulla quota pubblica (se società mista)</a:t>
            </a:r>
          </a:p>
          <a:p>
            <a:pPr algn="ctr"/>
            <a:endParaRPr lang="it-IT" sz="2000" dirty="0">
              <a:solidFill>
                <a:srgbClr val="002060"/>
              </a:solidFill>
            </a:endParaRPr>
          </a:p>
          <a:p>
            <a:pPr algn="ctr"/>
            <a:endParaRPr lang="it-IT" sz="2000" dirty="0">
              <a:solidFill>
                <a:srgbClr val="002060"/>
              </a:solidFill>
            </a:endParaRPr>
          </a:p>
          <a:p>
            <a:r>
              <a:rPr lang="it-IT" sz="2000" dirty="0">
                <a:solidFill>
                  <a:srgbClr val="002060"/>
                </a:solidFill>
              </a:rPr>
              <a:t>Il RUP è funzionalmente pubblico, l’amministratore no (di regola)</a:t>
            </a:r>
          </a:p>
        </p:txBody>
      </p:sp>
      <p:pic>
        <p:nvPicPr>
          <p:cNvPr id="2" name="Immagine 1" descr="Logo-Unindustria">
            <a:extLst>
              <a:ext uri="{FF2B5EF4-FFF2-40B4-BE49-F238E27FC236}">
                <a16:creationId xmlns:a16="http://schemas.microsoft.com/office/drawing/2014/main" id="{C58736AF-3B6C-7CC4-CC16-FB7AC754E35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4" name="CasellaDiTesto 3">
            <a:extLst>
              <a:ext uri="{FF2B5EF4-FFF2-40B4-BE49-F238E27FC236}">
                <a16:creationId xmlns:a16="http://schemas.microsoft.com/office/drawing/2014/main" id="{E705CCAD-8248-C5DC-7D4F-327071DE7DA8}"/>
              </a:ext>
            </a:extLst>
          </p:cNvPr>
          <p:cNvSpPr txBox="1"/>
          <p:nvPr/>
        </p:nvSpPr>
        <p:spPr>
          <a:xfrm>
            <a:off x="3269225" y="29617"/>
            <a:ext cx="892277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Tree>
    <p:extLst>
      <p:ext uri="{BB962C8B-B14F-4D97-AF65-F5344CB8AC3E}">
        <p14:creationId xmlns:p14="http://schemas.microsoft.com/office/powerpoint/2010/main" val="2268277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F2D1E-1050-C73E-492D-EDD55A32A7EE}"/>
            </a:ext>
          </a:extLst>
        </p:cNvPr>
        <p:cNvGrpSpPr/>
        <p:nvPr/>
      </p:nvGrpSpPr>
      <p:grpSpPr>
        <a:xfrm>
          <a:off x="0" y="0"/>
          <a:ext cx="0" cy="0"/>
          <a:chOff x="0" y="0"/>
          <a:chExt cx="0" cy="0"/>
        </a:xfrm>
      </p:grpSpPr>
      <p:sp>
        <p:nvSpPr>
          <p:cNvPr id="7" name="Rettangolo 6">
            <a:extLst>
              <a:ext uri="{FF2B5EF4-FFF2-40B4-BE49-F238E27FC236}">
                <a16:creationId xmlns:a16="http://schemas.microsoft.com/office/drawing/2014/main" id="{DBD91B23-7169-0E59-F5C7-655EF819B2C6}"/>
              </a:ext>
            </a:extLst>
          </p:cNvPr>
          <p:cNvSpPr/>
          <p:nvPr/>
        </p:nvSpPr>
        <p:spPr>
          <a:xfrm>
            <a:off x="1524000" y="815720"/>
            <a:ext cx="9036592" cy="1631216"/>
          </a:xfrm>
          <a:prstGeom prst="rect">
            <a:avLst/>
          </a:prstGeom>
        </p:spPr>
        <p:txBody>
          <a:bodyPr wrap="square">
            <a:spAutoFit/>
          </a:bodyPr>
          <a:lstStyle/>
          <a:p>
            <a:pPr lvl="0" algn="ctr"/>
            <a:endParaRPr lang="it-IT" sz="3200" b="1" dirty="0">
              <a:solidFill>
                <a:srgbClr val="002060"/>
              </a:solidFill>
            </a:endParaRPr>
          </a:p>
          <a:p>
            <a:pPr lvl="0" algn="ctr"/>
            <a:endParaRPr lang="it-IT" sz="3200" b="1" dirty="0">
              <a:solidFill>
                <a:srgbClr val="002060"/>
              </a:solidFill>
            </a:endParaRPr>
          </a:p>
          <a:p>
            <a:pPr lvl="0" algn="ctr"/>
            <a:endParaRPr lang="it-IT" sz="3600" b="1" dirty="0">
              <a:solidFill>
                <a:srgbClr val="002060"/>
              </a:solidFill>
            </a:endParaRPr>
          </a:p>
        </p:txBody>
      </p:sp>
      <p:sp>
        <p:nvSpPr>
          <p:cNvPr id="9" name="Rettangolo 8">
            <a:extLst>
              <a:ext uri="{FF2B5EF4-FFF2-40B4-BE49-F238E27FC236}">
                <a16:creationId xmlns:a16="http://schemas.microsoft.com/office/drawing/2014/main" id="{26747837-1BA0-CCC9-B254-5D4084C3C6E3}"/>
              </a:ext>
            </a:extLst>
          </p:cNvPr>
          <p:cNvSpPr/>
          <p:nvPr/>
        </p:nvSpPr>
        <p:spPr>
          <a:xfrm>
            <a:off x="1739468" y="1864489"/>
            <a:ext cx="8713064" cy="1323439"/>
          </a:xfrm>
          <a:prstGeom prst="rect">
            <a:avLst/>
          </a:prstGeom>
        </p:spPr>
        <p:txBody>
          <a:bodyPr wrap="square">
            <a:spAutoFit/>
          </a:bodyPr>
          <a:lstStyle/>
          <a:p>
            <a:pPr marL="342900" indent="-342900"/>
            <a:endParaRPr lang="it-IT" sz="2000" b="1" dirty="0">
              <a:solidFill>
                <a:srgbClr val="002060"/>
              </a:solidFill>
            </a:endParaRPr>
          </a:p>
          <a:p>
            <a:pPr marL="342900" indent="-342900"/>
            <a:endParaRPr lang="it-IT" sz="2000" b="1" dirty="0">
              <a:solidFill>
                <a:srgbClr val="002060"/>
              </a:solidFill>
            </a:endParaRPr>
          </a:p>
          <a:p>
            <a:pPr marL="342900" indent="-342900"/>
            <a:endParaRPr lang="it-IT" sz="2000" b="1" dirty="0">
              <a:solidFill>
                <a:srgbClr val="002060"/>
              </a:solidFill>
            </a:endParaRPr>
          </a:p>
          <a:p>
            <a:pPr marL="342900" indent="-342900"/>
            <a:endParaRPr lang="it-IT" sz="2000" b="1" dirty="0">
              <a:solidFill>
                <a:srgbClr val="002060"/>
              </a:solidFill>
            </a:endParaRPr>
          </a:p>
        </p:txBody>
      </p:sp>
      <p:sp>
        <p:nvSpPr>
          <p:cNvPr id="5" name="CasellaDiTesto 4">
            <a:extLst>
              <a:ext uri="{FF2B5EF4-FFF2-40B4-BE49-F238E27FC236}">
                <a16:creationId xmlns:a16="http://schemas.microsoft.com/office/drawing/2014/main" id="{7EB3472E-3145-E0BF-3998-4C532895D26B}"/>
              </a:ext>
            </a:extLst>
          </p:cNvPr>
          <p:cNvSpPr txBox="1"/>
          <p:nvPr/>
        </p:nvSpPr>
        <p:spPr>
          <a:xfrm>
            <a:off x="201561" y="0"/>
            <a:ext cx="11788877" cy="5816977"/>
          </a:xfrm>
          <a:prstGeom prst="rect">
            <a:avLst/>
          </a:prstGeom>
          <a:noFill/>
        </p:spPr>
        <p:txBody>
          <a:bodyPr wrap="square">
            <a:spAutoFit/>
          </a:bodyPr>
          <a:lstStyle/>
          <a:p>
            <a:endParaRPr lang="it-IT" dirty="0"/>
          </a:p>
          <a:p>
            <a:pPr algn="ctr"/>
            <a:r>
              <a:rPr lang="it-IT" sz="2800" b="1">
                <a:solidFill>
                  <a:srgbClr val="002060"/>
                </a:solidFill>
              </a:rPr>
              <a:t>Obiettivi del seminario</a:t>
            </a:r>
          </a:p>
          <a:p>
            <a:endParaRPr lang="it-IT" sz="2800">
              <a:solidFill>
                <a:srgbClr val="002060"/>
              </a:solidFill>
            </a:endParaRPr>
          </a:p>
          <a:p>
            <a:pPr algn="ctr"/>
            <a:endParaRPr lang="it-IT">
              <a:solidFill>
                <a:srgbClr val="002060"/>
              </a:solidFill>
            </a:endParaRPr>
          </a:p>
          <a:p>
            <a:pPr algn="ctr"/>
            <a:r>
              <a:rPr lang="it-IT" sz="2800" i="1">
                <a:solidFill>
                  <a:srgbClr val="002060"/>
                </a:solidFill>
              </a:rPr>
              <a:t>1. Chiarire</a:t>
            </a:r>
          </a:p>
          <a:p>
            <a:pPr algn="ctr"/>
            <a:endParaRPr lang="it-IT" sz="2800">
              <a:solidFill>
                <a:srgbClr val="002060"/>
              </a:solidFill>
            </a:endParaRPr>
          </a:p>
          <a:p>
            <a:pPr algn="ctr"/>
            <a:endParaRPr lang="it-IT" sz="2800">
              <a:solidFill>
                <a:srgbClr val="002060"/>
              </a:solidFill>
            </a:endParaRPr>
          </a:p>
          <a:p>
            <a:r>
              <a:rPr lang="it-IT" sz="2800">
                <a:solidFill>
                  <a:srgbClr val="002060"/>
                </a:solidFill>
              </a:rPr>
              <a:t>Chi è il RUP nelle società soggette al Codice dei Contratti Pubblici</a:t>
            </a:r>
          </a:p>
          <a:p>
            <a:endParaRPr lang="it-IT" sz="2800">
              <a:solidFill>
                <a:srgbClr val="002060"/>
              </a:solidFill>
            </a:endParaRPr>
          </a:p>
          <a:p>
            <a:r>
              <a:rPr lang="it-IT" sz="2800">
                <a:solidFill>
                  <a:srgbClr val="002060"/>
                </a:solidFill>
              </a:rPr>
              <a:t>Quali responsabilità esercita realmente</a:t>
            </a:r>
          </a:p>
          <a:p>
            <a:endParaRPr lang="it-IT" sz="2800">
              <a:solidFill>
                <a:srgbClr val="002060"/>
              </a:solidFill>
            </a:endParaRPr>
          </a:p>
          <a:p>
            <a:r>
              <a:rPr lang="it-IT" sz="2800">
                <a:solidFill>
                  <a:srgbClr val="002060"/>
                </a:solidFill>
              </a:rPr>
              <a:t>Come si colloca nella governance aziendale</a:t>
            </a:r>
          </a:p>
          <a:p>
            <a:endParaRPr lang="it-IT" sz="2800">
              <a:solidFill>
                <a:srgbClr val="002060"/>
              </a:solidFill>
            </a:endParaRPr>
          </a:p>
          <a:p>
            <a:r>
              <a:rPr lang="it-IT" sz="2800">
                <a:solidFill>
                  <a:srgbClr val="002060"/>
                </a:solidFill>
              </a:rPr>
              <a:t>Quale equilibrio tra funzione pubblicistica e logica d’impresa</a:t>
            </a:r>
            <a:endParaRPr lang="it-IT">
              <a:solidFill>
                <a:srgbClr val="002060"/>
              </a:solidFill>
            </a:endParaRPr>
          </a:p>
        </p:txBody>
      </p:sp>
    </p:spTree>
    <p:extLst>
      <p:ext uri="{BB962C8B-B14F-4D97-AF65-F5344CB8AC3E}">
        <p14:creationId xmlns:p14="http://schemas.microsoft.com/office/powerpoint/2010/main" val="33402223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C11994-9CDB-FB83-D19F-F717E2169804}"/>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CC9B1435-FCFF-6593-3F18-DBF3EBB6F8BE}"/>
              </a:ext>
            </a:extLst>
          </p:cNvPr>
          <p:cNvSpPr txBox="1"/>
          <p:nvPr/>
        </p:nvSpPr>
        <p:spPr>
          <a:xfrm>
            <a:off x="530356" y="819536"/>
            <a:ext cx="11740888" cy="70788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srgbClr val="002060"/>
                </a:solidFill>
                <a:effectLst/>
                <a:uLnTx/>
                <a:uFillTx/>
                <a:latin typeface="Calibri" panose="020F0502020204030204"/>
                <a:ea typeface="+mn-ea"/>
                <a:cs typeface="+mn-cs"/>
              </a:rPr>
              <a:t>BOX: responsabilità contabile/14</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600" b="1"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pic>
        <p:nvPicPr>
          <p:cNvPr id="2" name="Immagine 1" descr="Logo-Unindustria">
            <a:extLst>
              <a:ext uri="{FF2B5EF4-FFF2-40B4-BE49-F238E27FC236}">
                <a16:creationId xmlns:a16="http://schemas.microsoft.com/office/drawing/2014/main" id="{2B763032-3FE6-9076-4FA1-16BE77E6231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54007"/>
            <a:ext cx="1889760" cy="541020"/>
          </a:xfrm>
          <a:prstGeom prst="rect">
            <a:avLst/>
          </a:prstGeom>
          <a:noFill/>
          <a:ln>
            <a:noFill/>
          </a:ln>
        </p:spPr>
      </p:pic>
      <p:sp>
        <p:nvSpPr>
          <p:cNvPr id="4" name="CasellaDiTesto 3">
            <a:extLst>
              <a:ext uri="{FF2B5EF4-FFF2-40B4-BE49-F238E27FC236}">
                <a16:creationId xmlns:a16="http://schemas.microsoft.com/office/drawing/2014/main" id="{A7A3564F-89C3-C575-0CE8-FA0E3DFC689F}"/>
              </a:ext>
            </a:extLst>
          </p:cNvPr>
          <p:cNvSpPr txBox="1"/>
          <p:nvPr/>
        </p:nvSpPr>
        <p:spPr>
          <a:xfrm>
            <a:off x="3269225" y="29617"/>
            <a:ext cx="892277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graphicFrame>
        <p:nvGraphicFramePr>
          <p:cNvPr id="6" name="Tabella 5">
            <a:extLst>
              <a:ext uri="{FF2B5EF4-FFF2-40B4-BE49-F238E27FC236}">
                <a16:creationId xmlns:a16="http://schemas.microsoft.com/office/drawing/2014/main" id="{3865EE16-50DE-B8B9-4D91-5BA05F050752}"/>
              </a:ext>
            </a:extLst>
          </p:cNvPr>
          <p:cNvGraphicFramePr>
            <a:graphicFrameLocks noGrp="1"/>
          </p:cNvGraphicFramePr>
          <p:nvPr>
            <p:extLst>
              <p:ext uri="{D42A27DB-BD31-4B8C-83A1-F6EECF244321}">
                <p14:modId xmlns:p14="http://schemas.microsoft.com/office/powerpoint/2010/main" val="2694497595"/>
              </p:ext>
            </p:extLst>
          </p:nvPr>
        </p:nvGraphicFramePr>
        <p:xfrm>
          <a:off x="225556" y="1848465"/>
          <a:ext cx="11740888" cy="4514775"/>
        </p:xfrm>
        <a:graphic>
          <a:graphicData uri="http://schemas.openxmlformats.org/drawingml/2006/table">
            <a:tbl>
              <a:tblPr firstRow="1" firstCol="1" bandRow="1">
                <a:tableStyleId>{5C22544A-7EE6-4342-B048-85BDC9FD1C3A}</a:tableStyleId>
              </a:tblPr>
              <a:tblGrid>
                <a:gridCol w="3098332">
                  <a:extLst>
                    <a:ext uri="{9D8B030D-6E8A-4147-A177-3AD203B41FA5}">
                      <a16:colId xmlns:a16="http://schemas.microsoft.com/office/drawing/2014/main" val="4003237271"/>
                    </a:ext>
                  </a:extLst>
                </a:gridCol>
                <a:gridCol w="4277032">
                  <a:extLst>
                    <a:ext uri="{9D8B030D-6E8A-4147-A177-3AD203B41FA5}">
                      <a16:colId xmlns:a16="http://schemas.microsoft.com/office/drawing/2014/main" val="1002226437"/>
                    </a:ext>
                  </a:extLst>
                </a:gridCol>
                <a:gridCol w="4365524">
                  <a:extLst>
                    <a:ext uri="{9D8B030D-6E8A-4147-A177-3AD203B41FA5}">
                      <a16:colId xmlns:a16="http://schemas.microsoft.com/office/drawing/2014/main" val="71443053"/>
                    </a:ext>
                  </a:extLst>
                </a:gridCol>
              </a:tblGrid>
              <a:tr h="436410">
                <a:tc>
                  <a:txBody>
                    <a:bodyPr/>
                    <a:lstStyle/>
                    <a:p>
                      <a:pPr marL="5080" marR="5080" algn="ctr">
                        <a:lnSpc>
                          <a:spcPct val="115000"/>
                        </a:lnSpc>
                        <a:spcAft>
                          <a:spcPts val="900"/>
                        </a:spcAft>
                        <a:buNone/>
                      </a:pPr>
                      <a:endParaRPr lang="en-US" sz="2400" b="1" kern="100" dirty="0">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lvl="0" indent="0" algn="ctr" defTabSz="914400" rtl="0" eaLnBrk="1" fontAlgn="auto" latinLnBrk="0" hangingPunct="1">
                        <a:lnSpc>
                          <a:spcPct val="115000"/>
                        </a:lnSpc>
                        <a:spcBef>
                          <a:spcPts val="0"/>
                        </a:spcBef>
                        <a:spcAft>
                          <a:spcPts val="900"/>
                        </a:spcAft>
                        <a:buClrTx/>
                        <a:buSzTx/>
                        <a:buFontTx/>
                        <a:buNone/>
                        <a:tabLst/>
                        <a:defRPr/>
                      </a:pPr>
                      <a:endParaRPr lang="en-US" sz="2400" b="1" kern="100" dirty="0">
                        <a:effectLst/>
                        <a:latin typeface="Arial" panose="020B0604020202020204" pitchFamily="34" charset="0"/>
                        <a:cs typeface="Arial" panose="020B0604020202020204" pitchFamily="34" charset="0"/>
                      </a:endParaRPr>
                    </a:p>
                    <a:p>
                      <a:pPr marL="5080" marR="5080" lvl="0" indent="0" algn="ctr" defTabSz="914400" rtl="0" eaLnBrk="1" fontAlgn="auto" latinLnBrk="0" hangingPunct="1">
                        <a:lnSpc>
                          <a:spcPct val="115000"/>
                        </a:lnSpc>
                        <a:spcBef>
                          <a:spcPts val="0"/>
                        </a:spcBef>
                        <a:spcAft>
                          <a:spcPts val="900"/>
                        </a:spcAft>
                        <a:buClrTx/>
                        <a:buSzTx/>
                        <a:buFontTx/>
                        <a:buNone/>
                        <a:tabLst/>
                        <a:defRPr/>
                      </a:pPr>
                      <a:r>
                        <a:rPr lang="en-US" sz="2400" b="1" kern="100" dirty="0">
                          <a:effectLst/>
                          <a:latin typeface="Arial" panose="020B0604020202020204" pitchFamily="34" charset="0"/>
                          <a:cs typeface="Arial" panose="020B0604020202020204" pitchFamily="34" charset="0"/>
                        </a:rPr>
                        <a:t>Amministratori</a:t>
                      </a:r>
                    </a:p>
                    <a:p>
                      <a:pPr marL="5080" marR="5080" lvl="0" indent="0" algn="ctr" defTabSz="914400" rtl="0" eaLnBrk="1" fontAlgn="auto" latinLnBrk="0" hangingPunct="1">
                        <a:lnSpc>
                          <a:spcPct val="115000"/>
                        </a:lnSpc>
                        <a:spcBef>
                          <a:spcPts val="0"/>
                        </a:spcBef>
                        <a:spcAft>
                          <a:spcPts val="900"/>
                        </a:spcAft>
                        <a:buClrTx/>
                        <a:buSzTx/>
                        <a:buFontTx/>
                        <a:buNone/>
                        <a:tabLst/>
                        <a:defRPr/>
                      </a:pPr>
                      <a:endParaRPr lang="en-US" sz="2400" b="1" kern="100" dirty="0">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algn="ctr">
                        <a:buNone/>
                      </a:pPr>
                      <a:r>
                        <a:rPr lang="en-US" sz="2400" b="1" kern="100" dirty="0">
                          <a:effectLst/>
                          <a:latin typeface="Arial" panose="020B0604020202020204" pitchFamily="34" charset="0"/>
                          <a:cs typeface="Arial" panose="020B0604020202020204" pitchFamily="34" charset="0"/>
                        </a:rPr>
                        <a:t>RUP </a:t>
                      </a:r>
                      <a:endParaRPr lang="en-US" sz="2400" b="1" dirty="0">
                        <a:latin typeface="Arial" panose="020B0604020202020204" pitchFamily="34" charset="0"/>
                        <a:cs typeface="Arial" panose="020B0604020202020204" pitchFamily="34" charset="0"/>
                      </a:endParaRPr>
                    </a:p>
                  </a:txBody>
                  <a:tcPr marL="9525" marR="9525" marT="9525" marB="9525" anchor="ctr"/>
                </a:tc>
                <a:extLst>
                  <a:ext uri="{0D108BD9-81ED-4DB2-BD59-A6C34878D82A}">
                    <a16:rowId xmlns:a16="http://schemas.microsoft.com/office/drawing/2014/main" val="4251662162"/>
                  </a:ext>
                </a:extLst>
              </a:tr>
              <a:tr h="498747">
                <a:tc>
                  <a:txBody>
                    <a:bodyPr/>
                    <a:lstStyle/>
                    <a:p>
                      <a:pPr marL="5080" marR="5080">
                        <a:lnSpc>
                          <a:spcPct val="115000"/>
                        </a:lnSpc>
                        <a:spcAft>
                          <a:spcPts val="900"/>
                        </a:spcAft>
                        <a:buNone/>
                      </a:pPr>
                      <a:r>
                        <a:rPr lang="en-US" sz="2000" kern="100" dirty="0">
                          <a:effectLst/>
                          <a:latin typeface="Arial" panose="020B0604020202020204" pitchFamily="34" charset="0"/>
                          <a:cs typeface="Arial" panose="020B0604020202020204" pitchFamily="34" charset="0"/>
                        </a:rPr>
                        <a:t>Fonte </a:t>
                      </a:r>
                      <a:r>
                        <a:rPr lang="en-US" sz="2000" kern="100" dirty="0" err="1">
                          <a:effectLst/>
                          <a:latin typeface="Arial" panose="020B0604020202020204" pitchFamily="34" charset="0"/>
                          <a:cs typeface="Arial" panose="020B0604020202020204" pitchFamily="34" charset="0"/>
                        </a:rPr>
                        <a:t>primaria</a:t>
                      </a:r>
                      <a:endParaRPr lang="en-US" sz="2000" kern="100" dirty="0">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a:spcAft>
                          <a:spcPts val="900"/>
                        </a:spcAft>
                        <a:buNone/>
                      </a:pPr>
                      <a:r>
                        <a:rPr lang="en-US" sz="2000" b="1" dirty="0" err="1">
                          <a:solidFill>
                            <a:srgbClr val="002060"/>
                          </a:solidFill>
                          <a:effectLst/>
                          <a:latin typeface="Arial" panose="020B0604020202020204" pitchFamily="34" charset="0"/>
                          <a:cs typeface="Arial" panose="020B0604020202020204" pitchFamily="34" charset="0"/>
                        </a:rPr>
                        <a:t>diritto</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societario</a:t>
                      </a:r>
                      <a:r>
                        <a:rPr lang="en-US" sz="2000" b="1" dirty="0">
                          <a:solidFill>
                            <a:srgbClr val="002060"/>
                          </a:solidFill>
                          <a:effectLst/>
                          <a:latin typeface="Arial" panose="020B0604020202020204" pitchFamily="34" charset="0"/>
                          <a:cs typeface="Arial" panose="020B0604020202020204" pitchFamily="34" charset="0"/>
                        </a:rPr>
                        <a:t> + TUSP</a:t>
                      </a:r>
                      <a:endParaRPr lang="en-US"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a:spcAft>
                          <a:spcPts val="900"/>
                        </a:spcAft>
                        <a:buNone/>
                      </a:pPr>
                      <a:r>
                        <a:rPr lang="en-US" sz="2000" b="1" dirty="0" err="1">
                          <a:solidFill>
                            <a:srgbClr val="002060"/>
                          </a:solidFill>
                          <a:effectLst/>
                          <a:latin typeface="Arial" panose="020B0604020202020204" pitchFamily="34" charset="0"/>
                          <a:cs typeface="Arial" panose="020B0604020202020204" pitchFamily="34" charset="0"/>
                        </a:rPr>
                        <a:t>funzione</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pubblica</a:t>
                      </a:r>
                      <a:r>
                        <a:rPr lang="en-US" sz="2000" b="1" dirty="0">
                          <a:solidFill>
                            <a:srgbClr val="002060"/>
                          </a:solidFill>
                          <a:effectLst/>
                          <a:latin typeface="Arial" panose="020B0604020202020204" pitchFamily="34" charset="0"/>
                          <a:cs typeface="Arial" panose="020B0604020202020204" pitchFamily="34" charset="0"/>
                        </a:rPr>
                        <a:t> ex CCP</a:t>
                      </a:r>
                      <a:endParaRPr lang="en-US"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extLst>
                  <a:ext uri="{0D108BD9-81ED-4DB2-BD59-A6C34878D82A}">
                    <a16:rowId xmlns:a16="http://schemas.microsoft.com/office/drawing/2014/main" val="586210081"/>
                  </a:ext>
                </a:extLst>
              </a:tr>
              <a:tr h="936672">
                <a:tc>
                  <a:txBody>
                    <a:bodyPr/>
                    <a:lstStyle/>
                    <a:p>
                      <a:pPr marL="5080" marR="5080">
                        <a:lnSpc>
                          <a:spcPct val="115000"/>
                        </a:lnSpc>
                        <a:spcAft>
                          <a:spcPts val="900"/>
                        </a:spcAft>
                        <a:buNone/>
                      </a:pPr>
                      <a:r>
                        <a:rPr lang="en-US" sz="2000" kern="100" dirty="0">
                          <a:effectLst/>
                          <a:latin typeface="Arial" panose="020B0604020202020204" pitchFamily="34" charset="0"/>
                          <a:cs typeface="Arial" panose="020B0604020202020204" pitchFamily="34" charset="0"/>
                        </a:rPr>
                        <a:t>Natura del </a:t>
                      </a:r>
                      <a:r>
                        <a:rPr lang="en-US" sz="2000" kern="100" dirty="0" err="1">
                          <a:effectLst/>
                          <a:latin typeface="Arial" panose="020B0604020202020204" pitchFamily="34" charset="0"/>
                          <a:cs typeface="Arial" panose="020B0604020202020204" pitchFamily="34" charset="0"/>
                        </a:rPr>
                        <a:t>ruolo</a:t>
                      </a:r>
                      <a:endParaRPr lang="en-US" sz="2000" kern="100" dirty="0">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a:spcAft>
                          <a:spcPts val="900"/>
                        </a:spcAft>
                        <a:buNone/>
                      </a:pPr>
                      <a:r>
                        <a:rPr lang="en-US" sz="2000" b="1" dirty="0" err="1">
                          <a:solidFill>
                            <a:srgbClr val="002060"/>
                          </a:solidFill>
                          <a:effectLst/>
                          <a:latin typeface="Arial" panose="020B0604020202020204" pitchFamily="34" charset="0"/>
                          <a:cs typeface="Arial" panose="020B0604020202020204" pitchFamily="34" charset="0"/>
                        </a:rPr>
                        <a:t>organo</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societario</a:t>
                      </a:r>
                      <a:endParaRPr lang="en-US"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a:spcAft>
                          <a:spcPts val="900"/>
                        </a:spcAft>
                        <a:buNone/>
                      </a:pPr>
                      <a:r>
                        <a:rPr lang="en-US" sz="2000" b="1" dirty="0" err="1">
                          <a:solidFill>
                            <a:srgbClr val="002060"/>
                          </a:solidFill>
                          <a:effectLst/>
                          <a:latin typeface="Arial" panose="020B0604020202020204" pitchFamily="34" charset="0"/>
                          <a:cs typeface="Arial" panose="020B0604020202020204" pitchFamily="34" charset="0"/>
                        </a:rPr>
                        <a:t>soggetto</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esercente</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funzione</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pubblica</a:t>
                      </a:r>
                      <a:endParaRPr lang="en-US"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extLst>
                  <a:ext uri="{0D108BD9-81ED-4DB2-BD59-A6C34878D82A}">
                    <a16:rowId xmlns:a16="http://schemas.microsoft.com/office/drawing/2014/main" val="649173220"/>
                  </a:ext>
                </a:extLst>
              </a:tr>
              <a:tr h="668976">
                <a:tc>
                  <a:txBody>
                    <a:bodyPr/>
                    <a:lstStyle/>
                    <a:p>
                      <a:pPr marL="5080" marR="5080">
                        <a:lnSpc>
                          <a:spcPct val="115000"/>
                        </a:lnSpc>
                        <a:spcAft>
                          <a:spcPts val="900"/>
                        </a:spcAft>
                        <a:buNone/>
                      </a:pPr>
                      <a:r>
                        <a:rPr lang="en-US" sz="2000" kern="100" dirty="0" err="1">
                          <a:effectLst/>
                          <a:latin typeface="Arial" panose="020B0604020202020204" pitchFamily="34" charset="0"/>
                          <a:cs typeface="Arial" panose="020B0604020202020204" pitchFamily="34" charset="0"/>
                        </a:rPr>
                        <a:t>Responsabilità</a:t>
                      </a:r>
                      <a:r>
                        <a:rPr lang="en-US" sz="2000" kern="100" dirty="0">
                          <a:effectLst/>
                          <a:latin typeface="Arial" panose="020B0604020202020204" pitchFamily="34" charset="0"/>
                          <a:cs typeface="Arial" panose="020B0604020202020204" pitchFamily="34" charset="0"/>
                        </a:rPr>
                        <a:t> </a:t>
                      </a:r>
                      <a:r>
                        <a:rPr lang="en-US" sz="2000" kern="100" dirty="0" err="1">
                          <a:effectLst/>
                          <a:latin typeface="Arial" panose="020B0604020202020204" pitchFamily="34" charset="0"/>
                          <a:cs typeface="Arial" panose="020B0604020202020204" pitchFamily="34" charset="0"/>
                        </a:rPr>
                        <a:t>contabile</a:t>
                      </a:r>
                      <a:endParaRPr lang="en-US" sz="2000" kern="100" dirty="0">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a:spcAft>
                          <a:spcPts val="900"/>
                        </a:spcAft>
                        <a:buNone/>
                      </a:pPr>
                      <a:r>
                        <a:rPr lang="it-IT" sz="2000" b="1" dirty="0">
                          <a:solidFill>
                            <a:srgbClr val="002060"/>
                          </a:solidFill>
                          <a:effectLst/>
                          <a:latin typeface="Arial" panose="020B0604020202020204" pitchFamily="34" charset="0"/>
                          <a:cs typeface="Arial" panose="020B0604020202020204" pitchFamily="34" charset="0"/>
                        </a:rPr>
                        <a:t>solo se danno incide su risorse pubbliche</a:t>
                      </a:r>
                      <a:endParaRPr lang="en-US"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a:spcAft>
                          <a:spcPts val="900"/>
                        </a:spcAft>
                        <a:buNone/>
                      </a:pPr>
                      <a:r>
                        <a:rPr lang="it-IT" sz="2000" b="1" dirty="0">
                          <a:solidFill>
                            <a:srgbClr val="002060"/>
                          </a:solidFill>
                          <a:effectLst/>
                          <a:latin typeface="Arial" panose="020B0604020202020204" pitchFamily="34" charset="0"/>
                          <a:cs typeface="Arial" panose="020B0604020202020204" pitchFamily="34" charset="0"/>
                        </a:rPr>
                        <a:t>ogni volta che vi è danno erariale</a:t>
                      </a:r>
                      <a:endParaRPr lang="en-US"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extLst>
                  <a:ext uri="{0D108BD9-81ED-4DB2-BD59-A6C34878D82A}">
                    <a16:rowId xmlns:a16="http://schemas.microsoft.com/office/drawing/2014/main" val="2517117296"/>
                  </a:ext>
                </a:extLst>
              </a:tr>
              <a:tr h="936672">
                <a:tc>
                  <a:txBody>
                    <a:bodyPr/>
                    <a:lstStyle/>
                    <a:p>
                      <a:pPr marL="5080" marR="5080">
                        <a:lnSpc>
                          <a:spcPct val="115000"/>
                        </a:lnSpc>
                        <a:spcAft>
                          <a:spcPts val="900"/>
                        </a:spcAft>
                        <a:buNone/>
                      </a:pPr>
                      <a:r>
                        <a:rPr lang="it-IT" sz="2000" kern="100" dirty="0">
                          <a:effectLst/>
                          <a:latin typeface="Arial" panose="020B0604020202020204" pitchFamily="34" charset="0"/>
                          <a:cs typeface="Arial" panose="020B0604020202020204" pitchFamily="34" charset="0"/>
                        </a:rPr>
                        <a:t>Dipendenza</a:t>
                      </a:r>
                    </a:p>
                    <a:p>
                      <a:pPr marL="5080" marR="5080">
                        <a:lnSpc>
                          <a:spcPct val="115000"/>
                        </a:lnSpc>
                        <a:spcAft>
                          <a:spcPts val="900"/>
                        </a:spcAft>
                        <a:buNone/>
                      </a:pPr>
                      <a:r>
                        <a:rPr lang="it-IT" sz="2000" kern="100" dirty="0">
                          <a:effectLst/>
                          <a:latin typeface="Arial" panose="020B0604020202020204" pitchFamily="34" charset="0"/>
                          <a:cs typeface="Arial" panose="020B0604020202020204" pitchFamily="34" charset="0"/>
                        </a:rPr>
                        <a:t> dal tipo di società</a:t>
                      </a:r>
                      <a:endParaRPr lang="en-US" sz="2000" kern="100" dirty="0">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a:spcAft>
                          <a:spcPts val="900"/>
                        </a:spcAft>
                        <a:buNone/>
                      </a:pPr>
                      <a:r>
                        <a:rPr lang="it-IT" sz="2000" b="1" dirty="0">
                          <a:solidFill>
                            <a:srgbClr val="002060"/>
                          </a:solidFill>
                          <a:effectLst/>
                          <a:latin typeface="Arial" panose="020B0604020202020204" pitchFamily="34" charset="0"/>
                          <a:cs typeface="Arial" panose="020B0604020202020204" pitchFamily="34" charset="0"/>
                        </a:rPr>
                        <a:t>sì (in house vs non in house fa molta differenza)</a:t>
                      </a:r>
                      <a:endParaRPr lang="en-US"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tc>
                  <a:txBody>
                    <a:bodyPr/>
                    <a:lstStyle/>
                    <a:p>
                      <a:pPr marL="5080" marR="5080">
                        <a:spcAft>
                          <a:spcPts val="900"/>
                        </a:spcAft>
                        <a:buNone/>
                      </a:pPr>
                      <a:r>
                        <a:rPr lang="en-US" sz="2000" b="1" dirty="0">
                          <a:solidFill>
                            <a:srgbClr val="002060"/>
                          </a:solidFill>
                          <a:effectLst/>
                          <a:latin typeface="Arial" panose="020B0604020202020204" pitchFamily="34" charset="0"/>
                          <a:cs typeface="Arial" panose="020B0604020202020204" pitchFamily="34" charset="0"/>
                        </a:rPr>
                        <a:t>molto </a:t>
                      </a:r>
                      <a:r>
                        <a:rPr lang="en-US" sz="2000" b="1" dirty="0" err="1">
                          <a:solidFill>
                            <a:srgbClr val="002060"/>
                          </a:solidFill>
                          <a:effectLst/>
                          <a:latin typeface="Arial" panose="020B0604020202020204" pitchFamily="34" charset="0"/>
                          <a:cs typeface="Arial" panose="020B0604020202020204" pitchFamily="34" charset="0"/>
                        </a:rPr>
                        <a:t>meno</a:t>
                      </a:r>
                      <a:r>
                        <a:rPr lang="en-US" sz="2000" b="1" dirty="0">
                          <a:solidFill>
                            <a:srgbClr val="002060"/>
                          </a:solidFill>
                          <a:effectLst/>
                          <a:latin typeface="Arial" panose="020B0604020202020204" pitchFamily="34" charset="0"/>
                          <a:cs typeface="Arial" panose="020B0604020202020204" pitchFamily="34" charset="0"/>
                        </a:rPr>
                        <a:t> </a:t>
                      </a:r>
                      <a:r>
                        <a:rPr lang="en-US" sz="2000" b="1" dirty="0" err="1">
                          <a:solidFill>
                            <a:srgbClr val="002060"/>
                          </a:solidFill>
                          <a:effectLst/>
                          <a:latin typeface="Arial" panose="020B0604020202020204" pitchFamily="34" charset="0"/>
                          <a:cs typeface="Arial" panose="020B0604020202020204" pitchFamily="34" charset="0"/>
                        </a:rPr>
                        <a:t>rilevante</a:t>
                      </a:r>
                      <a:endParaRPr lang="en-US"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txBody>
                  <a:tcPr marL="9525" marR="9525" marT="9525" marB="9525" anchor="ctr"/>
                </a:tc>
                <a:extLst>
                  <a:ext uri="{0D108BD9-81ED-4DB2-BD59-A6C34878D82A}">
                    <a16:rowId xmlns:a16="http://schemas.microsoft.com/office/drawing/2014/main" val="3767829263"/>
                  </a:ext>
                </a:extLst>
              </a:tr>
            </a:tbl>
          </a:graphicData>
        </a:graphic>
      </p:graphicFrame>
    </p:spTree>
    <p:extLst>
      <p:ext uri="{BB962C8B-B14F-4D97-AF65-F5344CB8AC3E}">
        <p14:creationId xmlns:p14="http://schemas.microsoft.com/office/powerpoint/2010/main" val="40040254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92ED2A-259B-8003-49C6-1F01200A58F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3A3D4E46-6D2C-73C1-B0A1-5701C72C8694}"/>
              </a:ext>
            </a:extLst>
          </p:cNvPr>
          <p:cNvSpPr txBox="1"/>
          <p:nvPr/>
        </p:nvSpPr>
        <p:spPr>
          <a:xfrm>
            <a:off x="98322" y="1077358"/>
            <a:ext cx="11908148" cy="5632311"/>
          </a:xfrm>
          <a:prstGeom prst="rect">
            <a:avLst/>
          </a:prstGeom>
          <a:noFill/>
        </p:spPr>
        <p:txBody>
          <a:bodyPr wrap="square">
            <a:spAutoFit/>
          </a:bodyPr>
          <a:lstStyle/>
          <a:p>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L’orientamento nei settori speciali</a:t>
            </a: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secondo il Codice (art. 141), riconfermando un principio di diritto pubblico dell’economia già espresso nella normativa e nella giurisprudenza, le imprese interessate devono seguire le regole pubbliche dei "settori speciali" solo per i contratti che servono direttamente alle loro attività principali, quindi strettamente collegati al loro core business.</a:t>
            </a:r>
          </a:p>
          <a:p>
            <a:endParaRPr lang="it-IT" sz="2400"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il Consiglio di Stato ha confermato che bisogna interpretare in modo restrittivo questa regola: </a:t>
            </a: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l'appalto deve essere necessario per l’attività speciale, altrimenti si possono usare procedure più libere. Questa possibilità di utilizzare procedure libere è importante e andrebbe ampliata quanto possibile; le aziende industriali - partecipate o comunque in parte soggette al CCP - per restare competitive, devono essere in grado di procurarsi beni, servizi, lavori, in modo rapido, efficiente e flessibile. Le procedure rigide del Codice possono non essere adatte a tempi ed esigenze del mercato.</a:t>
            </a:r>
          </a:p>
        </p:txBody>
      </p:sp>
      <p:sp>
        <p:nvSpPr>
          <p:cNvPr id="2" name="CasellaDiTesto 1">
            <a:extLst>
              <a:ext uri="{FF2B5EF4-FFF2-40B4-BE49-F238E27FC236}">
                <a16:creationId xmlns:a16="http://schemas.microsoft.com/office/drawing/2014/main" id="{53062A48-9156-1A58-06B4-BD3FB27EB105}"/>
              </a:ext>
            </a:extLst>
          </p:cNvPr>
          <p:cNvSpPr txBox="1"/>
          <p:nvPr/>
        </p:nvSpPr>
        <p:spPr>
          <a:xfrm>
            <a:off x="3170903" y="104576"/>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26DB7C7B-B637-9841-5922-E783BCC9190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148331"/>
            <a:ext cx="1889760" cy="541020"/>
          </a:xfrm>
          <a:prstGeom prst="rect">
            <a:avLst/>
          </a:prstGeom>
          <a:noFill/>
          <a:ln>
            <a:noFill/>
          </a:ln>
        </p:spPr>
      </p:pic>
    </p:spTree>
    <p:extLst>
      <p:ext uri="{BB962C8B-B14F-4D97-AF65-F5344CB8AC3E}">
        <p14:creationId xmlns:p14="http://schemas.microsoft.com/office/powerpoint/2010/main" val="24452562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BF45E6-5DED-189E-9AB7-FDAA1A5BFBF9}"/>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59E244FF-E056-2804-F6DE-56BC4EDBEEE9}"/>
              </a:ext>
            </a:extLst>
          </p:cNvPr>
          <p:cNvSpPr txBox="1"/>
          <p:nvPr/>
        </p:nvSpPr>
        <p:spPr>
          <a:xfrm>
            <a:off x="411993" y="1294893"/>
            <a:ext cx="11513575" cy="5262979"/>
          </a:xfrm>
          <a:prstGeom prst="rect">
            <a:avLst/>
          </a:prstGeom>
          <a:noFill/>
        </p:spPr>
        <p:txBody>
          <a:bodyPr wrap="square">
            <a:spAutoFit/>
          </a:bodyPr>
          <a:lstStyle/>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d</a:t>
            </a:r>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i seguito alcuni esempi in cui un’azienda industriale partecipata o controllata (quindi potenzialmente “ente aggiudicatore” o gestore di Servizio di Interesse Economico Generale SIEG e/o SPL può trovarsi nel dubbio se applicare il Codice dei Contratti Pubblici o agire con procedura privatistica</a:t>
            </a:r>
          </a:p>
          <a:p>
            <a:endParaRPr lang="it-IT" sz="2400"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Il dubbio nasce prevalentemente quando:</a:t>
            </a:r>
          </a:p>
          <a:p>
            <a:endPar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	l’attività non è chiaramente riconducibile a quella svolta nei settori speciali o di servizio pubblico</a:t>
            </a:r>
          </a:p>
          <a:p>
            <a:endPar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	l’impresa è partecipata pubblicamente ma agisce in parte anche sul mercato</a:t>
            </a:r>
          </a:p>
          <a:p>
            <a:endPar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effectLst/>
                <a:latin typeface="Arial" panose="020B0604020202020204" pitchFamily="34" charset="0"/>
                <a:ea typeface="Aptos" panose="020B0004020202020204" pitchFamily="34" charset="0"/>
                <a:cs typeface="Arial" panose="020B0604020202020204" pitchFamily="34" charset="0"/>
              </a:rPr>
              <a:t>•	il bene/servizio è promiscuo, usato sia per attività soggette al Codice che per attività esenti.</a:t>
            </a:r>
          </a:p>
        </p:txBody>
      </p:sp>
      <p:sp>
        <p:nvSpPr>
          <p:cNvPr id="2" name="CasellaDiTesto 1">
            <a:extLst>
              <a:ext uri="{FF2B5EF4-FFF2-40B4-BE49-F238E27FC236}">
                <a16:creationId xmlns:a16="http://schemas.microsoft.com/office/drawing/2014/main" id="{FAEBB3C5-1EF1-20D5-2DA4-6F965B0B4F02}"/>
              </a:ext>
            </a:extLst>
          </p:cNvPr>
          <p:cNvSpPr txBox="1"/>
          <p:nvPr/>
        </p:nvSpPr>
        <p:spPr>
          <a:xfrm>
            <a:off x="3170903" y="300128"/>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1513572A-B92D-7BCB-CFBE-C0C0AF86025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148331"/>
            <a:ext cx="1889760" cy="541020"/>
          </a:xfrm>
          <a:prstGeom prst="rect">
            <a:avLst/>
          </a:prstGeom>
          <a:noFill/>
          <a:ln>
            <a:noFill/>
          </a:ln>
        </p:spPr>
      </p:pic>
    </p:spTree>
    <p:extLst>
      <p:ext uri="{BB962C8B-B14F-4D97-AF65-F5344CB8AC3E}">
        <p14:creationId xmlns:p14="http://schemas.microsoft.com/office/powerpoint/2010/main" val="34822501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E5DE5-9B58-A084-229B-F1EC956C2C2D}"/>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C10CE05A-E6FD-81D2-8DA5-BCC721C60304}"/>
              </a:ext>
            </a:extLst>
          </p:cNvPr>
          <p:cNvSpPr txBox="1"/>
          <p:nvPr/>
        </p:nvSpPr>
        <p:spPr>
          <a:xfrm>
            <a:off x="258418" y="1307588"/>
            <a:ext cx="11594369" cy="2800767"/>
          </a:xfrm>
          <a:prstGeom prst="rect">
            <a:avLst/>
          </a:prstGeom>
          <a:noFill/>
        </p:spPr>
        <p:txBody>
          <a:bodyPr wrap="square">
            <a:spAutoFit/>
          </a:bodyPr>
          <a:lstStyle/>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ESEMPIO 1</a:t>
            </a:r>
            <a:endPar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Acquisto di software gestionale per attività mista</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Caso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una società industriale partecipata pubblica gestisce sia attività di servizio pubblico locale (es. gestione rifiuti) sia attività di mercato (es. smaltimento rifiuti per privati e imprese).</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Dubbio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Il software serve a entrambe le attività. Deve applicare il CCP per l’acquisto o può agire con gara privata?</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Nodo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rilevanza prevalente dell’utilizzo del bene/servizio (art. 8 CCP)</a:t>
            </a:r>
          </a:p>
        </p:txBody>
      </p:sp>
      <p:sp>
        <p:nvSpPr>
          <p:cNvPr id="2" name="CasellaDiTesto 1">
            <a:extLst>
              <a:ext uri="{FF2B5EF4-FFF2-40B4-BE49-F238E27FC236}">
                <a16:creationId xmlns:a16="http://schemas.microsoft.com/office/drawing/2014/main" id="{A427384B-E6E3-C43C-3410-82C9C287F8F8}"/>
              </a:ext>
            </a:extLst>
          </p:cNvPr>
          <p:cNvSpPr txBox="1"/>
          <p:nvPr/>
        </p:nvSpPr>
        <p:spPr>
          <a:xfrm>
            <a:off x="3170903" y="300128"/>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63F3C8BC-F1EA-198E-988F-5CB4E89CE12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148331"/>
            <a:ext cx="1889760" cy="541020"/>
          </a:xfrm>
          <a:prstGeom prst="rect">
            <a:avLst/>
          </a:prstGeom>
          <a:noFill/>
          <a:ln>
            <a:noFill/>
          </a:ln>
        </p:spPr>
      </p:pic>
      <p:sp>
        <p:nvSpPr>
          <p:cNvPr id="4" name="CasellaDiTesto 3">
            <a:extLst>
              <a:ext uri="{FF2B5EF4-FFF2-40B4-BE49-F238E27FC236}">
                <a16:creationId xmlns:a16="http://schemas.microsoft.com/office/drawing/2014/main" id="{176270F3-AF5D-302B-DFEB-DE6C021941C9}"/>
              </a:ext>
            </a:extLst>
          </p:cNvPr>
          <p:cNvSpPr txBox="1"/>
          <p:nvPr/>
        </p:nvSpPr>
        <p:spPr>
          <a:xfrm>
            <a:off x="258418" y="4311103"/>
            <a:ext cx="11693762" cy="2462213"/>
          </a:xfrm>
          <a:prstGeom prst="rect">
            <a:avLst/>
          </a:prstGeom>
          <a:noFill/>
        </p:spPr>
        <p:txBody>
          <a:bodyPr wrap="square">
            <a:spAutoFit/>
          </a:bodyPr>
          <a:lstStyle/>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ESEMPIO 2</a:t>
            </a:r>
          </a:p>
          <a:p>
            <a:r>
              <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Affidamento del servizio di vigilanza per stabilimenti industriali</a:t>
            </a:r>
          </a:p>
          <a:p>
            <a:r>
              <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Caso: </a:t>
            </a:r>
            <a:r>
              <a:rPr lang="it-IT" sz="2200" dirty="0">
                <a:solidFill>
                  <a:srgbClr val="002060"/>
                </a:solidFill>
                <a:effectLst/>
                <a:latin typeface="Arial" panose="020B0604020202020204" pitchFamily="34" charset="0"/>
                <a:ea typeface="Aptos" panose="020B0004020202020204" pitchFamily="34" charset="0"/>
                <a:cs typeface="Arial" panose="020B0604020202020204" pitchFamily="34" charset="0"/>
              </a:rPr>
              <a:t>impresa pubblica operante nel settore energetico (es. cogenerazione) vuole affidare la vigilanza delle proprie centrali</a:t>
            </a:r>
          </a:p>
          <a:p>
            <a:r>
              <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Dubbio: </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e</a:t>
            </a:r>
            <a:r>
              <a:rPr lang="it-IT" sz="2200" dirty="0">
                <a:solidFill>
                  <a:srgbClr val="002060"/>
                </a:solidFill>
                <a:effectLst/>
                <a:latin typeface="Arial" panose="020B0604020202020204" pitchFamily="34" charset="0"/>
                <a:ea typeface="Aptos" panose="020B0004020202020204" pitchFamily="34" charset="0"/>
                <a:cs typeface="Arial" panose="020B0604020202020204" pitchFamily="34" charset="0"/>
              </a:rPr>
              <a:t>ssendo ente aggiudicatore in settori speciali, l’affidamento deve seguire il CCP o può usare criteri privatistici?</a:t>
            </a:r>
          </a:p>
          <a:p>
            <a:r>
              <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Nodo: </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n</a:t>
            </a:r>
            <a:r>
              <a:rPr lang="it-IT" sz="2200" dirty="0">
                <a:solidFill>
                  <a:srgbClr val="002060"/>
                </a:solidFill>
                <a:effectLst/>
                <a:latin typeface="Arial" panose="020B0604020202020204" pitchFamily="34" charset="0"/>
                <a:ea typeface="Aptos" panose="020B0004020202020204" pitchFamily="34" charset="0"/>
                <a:cs typeface="Arial" panose="020B0604020202020204" pitchFamily="34" charset="0"/>
              </a:rPr>
              <a:t>atura dell’attività svolta (settore speciale) + valore del contratto.</a:t>
            </a:r>
            <a:endPar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34124227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6CF79C-26A5-C023-6D34-A0ECC07733DE}"/>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1EF5932B-D56C-F54C-4694-C3A5BA8EB3A0}"/>
              </a:ext>
            </a:extLst>
          </p:cNvPr>
          <p:cNvSpPr txBox="1"/>
          <p:nvPr/>
        </p:nvSpPr>
        <p:spPr>
          <a:xfrm>
            <a:off x="258418" y="1382285"/>
            <a:ext cx="11594369" cy="2769989"/>
          </a:xfrm>
          <a:prstGeom prst="rect">
            <a:avLst/>
          </a:prstGeom>
          <a:noFill/>
        </p:spPr>
        <p:txBody>
          <a:bodyPr wrap="square">
            <a:spAutoFit/>
          </a:bodyPr>
          <a:lstStyle/>
          <a:p>
            <a:r>
              <a:rPr lang="it-IT" sz="2000" b="1" dirty="0">
                <a:solidFill>
                  <a:srgbClr val="002060"/>
                </a:solidFill>
                <a:latin typeface="Arial" panose="020B0604020202020204" pitchFamily="34" charset="0"/>
                <a:ea typeface="Aptos" panose="020B0004020202020204" pitchFamily="34" charset="0"/>
                <a:cs typeface="Arial" panose="020B0604020202020204" pitchFamily="34" charset="0"/>
              </a:rPr>
              <a:t>ESEMPIO 3</a:t>
            </a:r>
            <a:endParaRPr lang="it-IT"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Lavori di ampliamento di una sede operativa (non funzionale al servizio pubblico)</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Caso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azienda pubblica che gestisce il servizio idrico vuole ampliare una sede ad uso uffici e ricerca.</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Dubbi</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o: i lavori devono seguire il CCP o, non essendo strettamente funzionali al servizio, si può usare procedura libera?</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Nodo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destinazione funzionale all’attività speciale soggetta al Codice (Art. 9 CCP)</a:t>
            </a:r>
          </a:p>
          <a:p>
            <a:endParaRPr lang="it-IT" sz="2200" dirty="0">
              <a:solidFill>
                <a:srgbClr val="002060"/>
              </a:solidFill>
              <a:latin typeface="Arial" panose="020B0604020202020204" pitchFamily="34" charset="0"/>
              <a:ea typeface="Aptos" panose="020B0004020202020204" pitchFamily="34" charset="0"/>
              <a:cs typeface="Arial" panose="020B0604020202020204" pitchFamily="34" charset="0"/>
            </a:endParaRPr>
          </a:p>
        </p:txBody>
      </p:sp>
      <p:sp>
        <p:nvSpPr>
          <p:cNvPr id="2" name="CasellaDiTesto 1">
            <a:extLst>
              <a:ext uri="{FF2B5EF4-FFF2-40B4-BE49-F238E27FC236}">
                <a16:creationId xmlns:a16="http://schemas.microsoft.com/office/drawing/2014/main" id="{E7381F88-3A84-75EF-984A-423E853FAE7A}"/>
              </a:ext>
            </a:extLst>
          </p:cNvPr>
          <p:cNvSpPr txBox="1"/>
          <p:nvPr/>
        </p:nvSpPr>
        <p:spPr>
          <a:xfrm>
            <a:off x="3170903" y="300128"/>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3B688110-164B-CEE1-E5D1-5CE9E8967E7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148331"/>
            <a:ext cx="1889760" cy="541020"/>
          </a:xfrm>
          <a:prstGeom prst="rect">
            <a:avLst/>
          </a:prstGeom>
          <a:noFill/>
          <a:ln>
            <a:noFill/>
          </a:ln>
        </p:spPr>
      </p:pic>
      <p:sp>
        <p:nvSpPr>
          <p:cNvPr id="4" name="CasellaDiTesto 3">
            <a:extLst>
              <a:ext uri="{FF2B5EF4-FFF2-40B4-BE49-F238E27FC236}">
                <a16:creationId xmlns:a16="http://schemas.microsoft.com/office/drawing/2014/main" id="{AA435833-B54B-783D-BDFF-1D39C0C9B8FB}"/>
              </a:ext>
            </a:extLst>
          </p:cNvPr>
          <p:cNvSpPr txBox="1"/>
          <p:nvPr/>
        </p:nvSpPr>
        <p:spPr>
          <a:xfrm>
            <a:off x="258418" y="4191834"/>
            <a:ext cx="11693762" cy="2462213"/>
          </a:xfrm>
          <a:prstGeom prst="rect">
            <a:avLst/>
          </a:prstGeom>
          <a:noFill/>
        </p:spPr>
        <p:txBody>
          <a:bodyPr wrap="square">
            <a:spAutoFit/>
          </a:bodyPr>
          <a:lstStyle/>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ESEMPIO 4</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Subappalto di servizi a valle di un affidamento in house</a:t>
            </a:r>
          </a:p>
          <a:p>
            <a:r>
              <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Caso</a:t>
            </a:r>
            <a:r>
              <a:rPr lang="it-IT" sz="2200" dirty="0">
                <a:solidFill>
                  <a:srgbClr val="002060"/>
                </a:solidFill>
                <a:effectLst/>
                <a:latin typeface="Arial" panose="020B0604020202020204" pitchFamily="34" charset="0"/>
                <a:ea typeface="Aptos" panose="020B0004020202020204" pitchFamily="34" charset="0"/>
                <a:cs typeface="Arial" panose="020B0604020202020204" pitchFamily="34" charset="0"/>
              </a:rPr>
              <a:t>:  comune affida in house la gestione dei parcheggi a una società mista. Quest’ultima subappalta il servizio di manutenzione dei parcometri.</a:t>
            </a:r>
          </a:p>
          <a:p>
            <a:r>
              <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Dubbio</a:t>
            </a:r>
            <a:r>
              <a:rPr lang="it-IT" sz="2200" dirty="0">
                <a:solidFill>
                  <a:srgbClr val="002060"/>
                </a:solidFill>
                <a:effectLst/>
                <a:latin typeface="Arial" panose="020B0604020202020204" pitchFamily="34" charset="0"/>
                <a:ea typeface="Aptos" panose="020B0004020202020204" pitchFamily="34" charset="0"/>
                <a:cs typeface="Arial" panose="020B0604020202020204" pitchFamily="34" charset="0"/>
              </a:rPr>
              <a:t>: il subappalto è soggetto al CCP oppure la società può usare regole private?</a:t>
            </a:r>
          </a:p>
          <a:p>
            <a:r>
              <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Nodo</a:t>
            </a:r>
            <a:r>
              <a:rPr lang="it-IT" sz="2200" dirty="0">
                <a:solidFill>
                  <a:srgbClr val="002060"/>
                </a:solidFill>
                <a:effectLst/>
                <a:latin typeface="Arial" panose="020B0604020202020204" pitchFamily="34" charset="0"/>
                <a:ea typeface="Aptos" panose="020B0004020202020204" pitchFamily="34" charset="0"/>
                <a:cs typeface="Arial" panose="020B0604020202020204" pitchFamily="34" charset="0"/>
              </a:rPr>
              <a:t>: per affidatari in house obbligo di applicazione del CCP anche per le proprie committenze, salvo soglie minime</a:t>
            </a:r>
            <a:endPar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12448260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999F7E-759F-5C2B-1BA6-EA4A6F5711C9}"/>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3409E36-C380-6FE2-026A-0634C80B4D4B}"/>
              </a:ext>
            </a:extLst>
          </p:cNvPr>
          <p:cNvSpPr txBox="1"/>
          <p:nvPr/>
        </p:nvSpPr>
        <p:spPr>
          <a:xfrm>
            <a:off x="258418" y="1382285"/>
            <a:ext cx="11594369" cy="2431435"/>
          </a:xfrm>
          <a:prstGeom prst="rect">
            <a:avLst/>
          </a:prstGeom>
          <a:noFill/>
        </p:spPr>
        <p:txBody>
          <a:bodyPr wrap="square">
            <a:spAutoFit/>
          </a:bodyPr>
          <a:lstStyle/>
          <a:p>
            <a:r>
              <a:rPr lang="it-IT" sz="2000" b="1" dirty="0">
                <a:solidFill>
                  <a:srgbClr val="002060"/>
                </a:solidFill>
                <a:latin typeface="Arial" panose="020B0604020202020204" pitchFamily="34" charset="0"/>
                <a:ea typeface="Aptos" panose="020B0004020202020204" pitchFamily="34" charset="0"/>
                <a:cs typeface="Arial" panose="020B0604020202020204" pitchFamily="34" charset="0"/>
              </a:rPr>
              <a:t>ESEMPIO 5</a:t>
            </a:r>
            <a:endParaRPr lang="it-IT"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Appalto per trasporto interno merci in un impianto di smaltimento</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Caso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gestore pubblico di impianti rifiuti vuole affidare il trasporto dei rifiuti da un’area all’altra all’interno del proprio impianto.</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Dubbio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è “appalto pubblico” soggetto al Codice o è contratto di servizio operativo fuori campo CCP?</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Nodo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distinzione tra appalto e </a:t>
            </a:r>
            <a:r>
              <a:rPr lang="it-IT" sz="2200" u="sng" dirty="0">
                <a:solidFill>
                  <a:srgbClr val="002060"/>
                </a:solidFill>
                <a:latin typeface="Arial" panose="020B0604020202020204" pitchFamily="34" charset="0"/>
                <a:ea typeface="Aptos" panose="020B0004020202020204" pitchFamily="34" charset="0"/>
                <a:cs typeface="Arial" panose="020B0604020202020204" pitchFamily="34" charset="0"/>
              </a:rPr>
              <a:t>contratto operativo interno </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(sentenze CGUE)</a:t>
            </a:r>
          </a:p>
        </p:txBody>
      </p:sp>
      <p:sp>
        <p:nvSpPr>
          <p:cNvPr id="2" name="CasellaDiTesto 1">
            <a:extLst>
              <a:ext uri="{FF2B5EF4-FFF2-40B4-BE49-F238E27FC236}">
                <a16:creationId xmlns:a16="http://schemas.microsoft.com/office/drawing/2014/main" id="{1F47E58D-8B68-DCE4-BA9A-7B9412E92DBC}"/>
              </a:ext>
            </a:extLst>
          </p:cNvPr>
          <p:cNvSpPr txBox="1"/>
          <p:nvPr/>
        </p:nvSpPr>
        <p:spPr>
          <a:xfrm>
            <a:off x="3170903" y="300128"/>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B9A1B811-E5C4-C3EF-A4C4-44D8ED4636D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148331"/>
            <a:ext cx="1889760" cy="541020"/>
          </a:xfrm>
          <a:prstGeom prst="rect">
            <a:avLst/>
          </a:prstGeom>
          <a:noFill/>
          <a:ln>
            <a:noFill/>
          </a:ln>
        </p:spPr>
      </p:pic>
      <p:sp>
        <p:nvSpPr>
          <p:cNvPr id="4" name="CasellaDiTesto 3">
            <a:extLst>
              <a:ext uri="{FF2B5EF4-FFF2-40B4-BE49-F238E27FC236}">
                <a16:creationId xmlns:a16="http://schemas.microsoft.com/office/drawing/2014/main" id="{90448C08-C03D-FC3F-6203-0964C6D8E19F}"/>
              </a:ext>
            </a:extLst>
          </p:cNvPr>
          <p:cNvSpPr txBox="1"/>
          <p:nvPr/>
        </p:nvSpPr>
        <p:spPr>
          <a:xfrm>
            <a:off x="258418" y="3993051"/>
            <a:ext cx="11693762" cy="2739211"/>
          </a:xfrm>
          <a:prstGeom prst="rect">
            <a:avLst/>
          </a:prstGeom>
          <a:noFill/>
        </p:spPr>
        <p:txBody>
          <a:bodyPr wrap="square">
            <a:spAutoFit/>
          </a:bodyPr>
          <a:lstStyle/>
          <a:p>
            <a:r>
              <a:rPr lang="it-IT" sz="2000" b="1" dirty="0">
                <a:solidFill>
                  <a:srgbClr val="002060"/>
                </a:solidFill>
                <a:latin typeface="Arial" panose="020B0604020202020204" pitchFamily="34" charset="0"/>
                <a:ea typeface="Aptos" panose="020B0004020202020204" pitchFamily="34" charset="0"/>
                <a:cs typeface="Arial" panose="020B0604020202020204" pitchFamily="34" charset="0"/>
              </a:rPr>
              <a:t>ESEMPIO 6</a:t>
            </a:r>
          </a:p>
          <a:p>
            <a:r>
              <a:rPr lang="it-IT" sz="2000" b="1" dirty="0">
                <a:solidFill>
                  <a:srgbClr val="002060"/>
                </a:solidFill>
                <a:latin typeface="Arial" panose="020B0604020202020204" pitchFamily="34" charset="0"/>
                <a:ea typeface="Aptos" panose="020B0004020202020204" pitchFamily="34" charset="0"/>
                <a:cs typeface="Arial" panose="020B0604020202020204" pitchFamily="34" charset="0"/>
              </a:rPr>
              <a:t>Servizio di trasporto interno aeroportuale (bus passeggeri)</a:t>
            </a:r>
          </a:p>
          <a:p>
            <a:r>
              <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Caso</a:t>
            </a:r>
            <a:r>
              <a:rPr lang="it-IT" sz="2200" dirty="0">
                <a:solidFill>
                  <a:srgbClr val="002060"/>
                </a:solidFill>
                <a:effectLst/>
                <a:latin typeface="Arial" panose="020B0604020202020204" pitchFamily="34" charset="0"/>
                <a:ea typeface="Aptos" panose="020B0004020202020204" pitchFamily="34" charset="0"/>
                <a:cs typeface="Arial" panose="020B0604020202020204" pitchFamily="34" charset="0"/>
              </a:rPr>
              <a:t>: una società che gestisce un aeroporto vuole affidare il servizio di bus navetta interno all’area aeroportuale.</a:t>
            </a:r>
          </a:p>
          <a:p>
            <a:r>
              <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Dubbio</a:t>
            </a:r>
            <a:r>
              <a:rPr lang="it-IT" sz="2200" dirty="0">
                <a:solidFill>
                  <a:srgbClr val="002060"/>
                </a:solidFill>
                <a:effectLst/>
                <a:latin typeface="Arial" panose="020B0604020202020204" pitchFamily="34" charset="0"/>
                <a:ea typeface="Aptos" panose="020B0004020202020204" pitchFamily="34" charset="0"/>
                <a:cs typeface="Arial" panose="020B0604020202020204" pitchFamily="34" charset="0"/>
              </a:rPr>
              <a:t>: è “appalto pubblico” soggetto al Codice o è contratto di servizio operativo fuori campo CCP? </a:t>
            </a:r>
          </a:p>
          <a:p>
            <a:r>
              <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Nodo</a:t>
            </a:r>
            <a:r>
              <a:rPr lang="it-IT" sz="2200" dirty="0">
                <a:solidFill>
                  <a:srgbClr val="002060"/>
                </a:solidFill>
                <a:effectLst/>
                <a:latin typeface="Arial" panose="020B0604020202020204" pitchFamily="34" charset="0"/>
                <a:ea typeface="Aptos" panose="020B0004020202020204" pitchFamily="34" charset="0"/>
                <a:cs typeface="Arial" panose="020B0604020202020204" pitchFamily="34" charset="0"/>
              </a:rPr>
              <a:t>: trattandosi di servizio interno, non direttamente connesso alla finalità commerciale di trasporto pubblico, si potrebbe applicare </a:t>
            </a:r>
            <a:r>
              <a:rPr lang="it-IT" sz="2200" u="sng" dirty="0">
                <a:solidFill>
                  <a:srgbClr val="002060"/>
                </a:solidFill>
                <a:effectLst/>
                <a:latin typeface="Arial" panose="020B0604020202020204" pitchFamily="34" charset="0"/>
                <a:ea typeface="Aptos" panose="020B0004020202020204" pitchFamily="34" charset="0"/>
                <a:cs typeface="Arial" panose="020B0604020202020204" pitchFamily="34" charset="0"/>
              </a:rPr>
              <a:t>l’esenzione per servizi non rilevanti</a:t>
            </a:r>
            <a:r>
              <a:rPr lang="it-IT" sz="2200" dirty="0">
                <a:solidFill>
                  <a:srgbClr val="002060"/>
                </a:solidFill>
                <a:effectLst/>
                <a:latin typeface="Arial" panose="020B0604020202020204" pitchFamily="34" charset="0"/>
                <a:ea typeface="Aptos" panose="020B0004020202020204" pitchFamily="34" charset="0"/>
                <a:cs typeface="Arial" panose="020B0604020202020204" pitchFamily="34" charset="0"/>
              </a:rPr>
              <a:t>, ma non è certo</a:t>
            </a:r>
            <a:endParaRPr lang="it-IT" sz="22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6023067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A1C906-FC80-E86B-6CBE-400F58DD2B08}"/>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4F32F8F4-3FB0-4E8F-5FCC-8E5AAF7A7B27}"/>
              </a:ext>
            </a:extLst>
          </p:cNvPr>
          <p:cNvSpPr txBox="1"/>
          <p:nvPr/>
        </p:nvSpPr>
        <p:spPr>
          <a:xfrm>
            <a:off x="490651" y="1356448"/>
            <a:ext cx="11513575" cy="4278094"/>
          </a:xfrm>
          <a:prstGeom prst="rect">
            <a:avLst/>
          </a:prstGeom>
          <a:noFill/>
        </p:spPr>
        <p:txBody>
          <a:bodyPr wrap="square">
            <a:spAutoFit/>
          </a:bodyPr>
          <a:lstStyle/>
          <a:p>
            <a:endParaRPr lang="it-IT" sz="2000" b="1"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r>
              <a:rPr lang="it-IT" sz="2800" dirty="0">
                <a:solidFill>
                  <a:srgbClr val="002060"/>
                </a:solidFill>
                <a:latin typeface="Arial" panose="020B0604020202020204" pitchFamily="34" charset="0"/>
                <a:ea typeface="Aptos" panose="020B0004020202020204" pitchFamily="34" charset="0"/>
                <a:cs typeface="Arial" panose="020B0604020202020204" pitchFamily="34" charset="0"/>
              </a:rPr>
              <a:t>Anche qualora si ritenga di dover applicare il CCP, in alcuni casi è spesso dubbio quale parte applicare del CCP (in particolare nel caso dei settori speciali). </a:t>
            </a:r>
          </a:p>
          <a:p>
            <a:endParaRPr lang="it-IT" sz="2800"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800" dirty="0">
                <a:solidFill>
                  <a:srgbClr val="002060"/>
                </a:solidFill>
                <a:latin typeface="Arial" panose="020B0604020202020204" pitchFamily="34" charset="0"/>
                <a:ea typeface="Aptos" panose="020B0004020202020204" pitchFamily="34" charset="0"/>
                <a:cs typeface="Arial" panose="020B0604020202020204" pitchFamily="34" charset="0"/>
              </a:rPr>
              <a:t>Di seguito 3 esempi di situazioni in cui un’azienda operante nei settori speciali ai sensi del CCP può trovarsi in dubbio se sia obbligata a indire una gara pubblica, oppure possa procedere con una procedura privata, - pur scegliendo spesso la prima per cautela giuridica - e, se opti per la procedura pubblica, sia in dubbio su quale</a:t>
            </a:r>
            <a:endParaRPr lang="it-IT" sz="28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
        <p:nvSpPr>
          <p:cNvPr id="2" name="CasellaDiTesto 1">
            <a:extLst>
              <a:ext uri="{FF2B5EF4-FFF2-40B4-BE49-F238E27FC236}">
                <a16:creationId xmlns:a16="http://schemas.microsoft.com/office/drawing/2014/main" id="{07ECD9D0-D4DE-37EB-FB30-6AD591447DCE}"/>
              </a:ext>
            </a:extLst>
          </p:cNvPr>
          <p:cNvSpPr txBox="1"/>
          <p:nvPr/>
        </p:nvSpPr>
        <p:spPr>
          <a:xfrm>
            <a:off x="3170903" y="300128"/>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C616A5F4-05FE-D142-9964-8227BAEFD40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148331"/>
            <a:ext cx="1889760" cy="541020"/>
          </a:xfrm>
          <a:prstGeom prst="rect">
            <a:avLst/>
          </a:prstGeom>
          <a:noFill/>
          <a:ln>
            <a:noFill/>
          </a:ln>
        </p:spPr>
      </p:pic>
    </p:spTree>
    <p:extLst>
      <p:ext uri="{BB962C8B-B14F-4D97-AF65-F5344CB8AC3E}">
        <p14:creationId xmlns:p14="http://schemas.microsoft.com/office/powerpoint/2010/main" val="4490145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608C9A-F8F7-C3C6-0FE3-C4D0DB86E68B}"/>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A9DD952A-E5FA-5437-0697-31316BAD26C2}"/>
              </a:ext>
            </a:extLst>
          </p:cNvPr>
          <p:cNvSpPr txBox="1"/>
          <p:nvPr/>
        </p:nvSpPr>
        <p:spPr>
          <a:xfrm>
            <a:off x="98642" y="1118746"/>
            <a:ext cx="12093678" cy="5509200"/>
          </a:xfrm>
          <a:prstGeom prst="rect">
            <a:avLst/>
          </a:prstGeom>
          <a:noFill/>
        </p:spPr>
        <p:txBody>
          <a:bodyPr wrap="square">
            <a:spAutoFit/>
          </a:bodyPr>
          <a:lstStyle/>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ESEMPIO 1</a:t>
            </a:r>
            <a:r>
              <a:rPr lang="it-IT" sz="2000" b="1" dirty="0">
                <a:solidFill>
                  <a:srgbClr val="002060"/>
                </a:solidFill>
                <a:latin typeface="Arial" panose="020B0604020202020204" pitchFamily="34" charset="0"/>
                <a:ea typeface="Aptos" panose="020B0004020202020204" pitchFamily="34" charset="0"/>
                <a:cs typeface="Arial" panose="020B0604020202020204" pitchFamily="34" charset="0"/>
              </a:rPr>
              <a:t>. </a:t>
            </a:r>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Acquisto di software altamente specialistico per la gestione della rete elettrica</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Caso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azienda che gestisce una rete di distribuzione elettrica vuole acquisire un software sviluppato da un unico fornitore (es. Siemens </a:t>
            </a:r>
            <a:r>
              <a:rPr lang="it-IT" sz="2200" dirty="0" err="1">
                <a:solidFill>
                  <a:srgbClr val="002060"/>
                </a:solidFill>
                <a:latin typeface="Arial" panose="020B0604020202020204" pitchFamily="34" charset="0"/>
                <a:ea typeface="Aptos" panose="020B0004020202020204" pitchFamily="34" charset="0"/>
                <a:cs typeface="Arial" panose="020B0604020202020204" pitchFamily="34" charset="0"/>
              </a:rPr>
              <a:t>GridSuite</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Dubbio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il software ha caratteristiche uniche e non ha equivalenti, quindi potrebbe rientrare nell’esenzione ex art. 76 del Codice (assenza di concorrenza per motivi tecnici)</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ESEMPIO 2. Fornitura di energia da parte di una controllata del gruppo in ambito </a:t>
            </a:r>
            <a:r>
              <a:rPr lang="it-IT" sz="2200" b="1" dirty="0" err="1">
                <a:solidFill>
                  <a:srgbClr val="002060"/>
                </a:solidFill>
                <a:latin typeface="Arial" panose="020B0604020202020204" pitchFamily="34" charset="0"/>
                <a:ea typeface="Aptos" panose="020B0004020202020204" pitchFamily="34" charset="0"/>
                <a:cs typeface="Arial" panose="020B0604020202020204" pitchFamily="34" charset="0"/>
              </a:rPr>
              <a:t>intercompany</a:t>
            </a:r>
            <a:endPar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Caso: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società ferroviaria intende acquistare energia elettrica da una consociata (stesso gruppo)</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Dubbio: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potrebbe configurarsi un affidamento “in house” o “</a:t>
            </a:r>
            <a:r>
              <a:rPr lang="it-IT" sz="2200" dirty="0" err="1">
                <a:solidFill>
                  <a:srgbClr val="002060"/>
                </a:solidFill>
                <a:latin typeface="Arial" panose="020B0604020202020204" pitchFamily="34" charset="0"/>
                <a:ea typeface="Aptos" panose="020B0004020202020204" pitchFamily="34" charset="0"/>
                <a:cs typeface="Arial" panose="020B0604020202020204" pitchFamily="34" charset="0"/>
              </a:rPr>
              <a:t>intercompany</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ex art. 7 del Codice, ma non è chiaro se sussistano tutti i requisiti formali (controllo analogo, attività prevalente, ecc.)</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ESEMPIO 3</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a:t>
            </a:r>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Appalto di lavori urgenti su condotte idriche</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Caso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azienda mista che gestisce una rete idrica deve intervenire urgentemente per riparare una condotta principale.</a:t>
            </a:r>
          </a:p>
          <a:p>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Dubbio:</a:t>
            </a: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Si potrebbe ricorrere alla procedura negoziata senza bando per somma urgenza (art. 76.2.b), ma i confini dell’urgenza sono sempre a rischio interpretazione.</a:t>
            </a:r>
          </a:p>
        </p:txBody>
      </p:sp>
      <p:sp>
        <p:nvSpPr>
          <p:cNvPr id="2" name="CasellaDiTesto 1">
            <a:extLst>
              <a:ext uri="{FF2B5EF4-FFF2-40B4-BE49-F238E27FC236}">
                <a16:creationId xmlns:a16="http://schemas.microsoft.com/office/drawing/2014/main" id="{452829D6-A035-0E93-0221-EADA104C5412}"/>
              </a:ext>
            </a:extLst>
          </p:cNvPr>
          <p:cNvSpPr txBox="1"/>
          <p:nvPr/>
        </p:nvSpPr>
        <p:spPr>
          <a:xfrm>
            <a:off x="3170903" y="300128"/>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2519274C-AC20-C034-F0D2-2AC097D170D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148331"/>
            <a:ext cx="1889760" cy="541020"/>
          </a:xfrm>
          <a:prstGeom prst="rect">
            <a:avLst/>
          </a:prstGeom>
          <a:noFill/>
          <a:ln>
            <a:noFill/>
          </a:ln>
        </p:spPr>
      </p:pic>
    </p:spTree>
    <p:extLst>
      <p:ext uri="{BB962C8B-B14F-4D97-AF65-F5344CB8AC3E}">
        <p14:creationId xmlns:p14="http://schemas.microsoft.com/office/powerpoint/2010/main" val="37751958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68AD1-7D33-ECCF-898E-A09E3468BBE0}"/>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9061E8E5-1CE6-553B-0244-BA6A020F1C69}"/>
              </a:ext>
            </a:extLst>
          </p:cNvPr>
          <p:cNvSpPr txBox="1"/>
          <p:nvPr/>
        </p:nvSpPr>
        <p:spPr>
          <a:xfrm>
            <a:off x="98322" y="980200"/>
            <a:ext cx="12093678" cy="5970865"/>
          </a:xfrm>
          <a:prstGeom prst="rect">
            <a:avLst/>
          </a:prstGeom>
          <a:noFill/>
        </p:spPr>
        <p:txBody>
          <a:bodyPr wrap="square">
            <a:spAutoFit/>
          </a:bodyPr>
          <a:lstStyle/>
          <a:p>
            <a:pPr algn="ctr"/>
            <a:r>
              <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rPr>
              <a:t>Esempio di check list decisionale «CCP o no»</a:t>
            </a:r>
          </a:p>
          <a:p>
            <a:endParaRPr lang="it-IT" sz="2000"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1.	La società è:</a:t>
            </a:r>
          </a:p>
          <a:p>
            <a:endParaRPr lang="it-IT" sz="22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buFont typeface="Arial" panose="020B0604020202020204" pitchFamily="34" charset="0"/>
              <a:buChar char="•"/>
            </a:pPr>
            <a:r>
              <a:rPr lang="it-IT" sz="2000" dirty="0">
                <a:solidFill>
                  <a:srgbClr val="002060"/>
                </a:solidFill>
                <a:latin typeface="Arial" panose="020B0604020202020204" pitchFamily="34" charset="0"/>
                <a:ea typeface="Aptos" panose="020B0004020202020204" pitchFamily="34" charset="0"/>
                <a:cs typeface="Arial" panose="020B0604020202020204" pitchFamily="34" charset="0"/>
              </a:rPr>
              <a:t>organismo di diritto pubblico?</a:t>
            </a:r>
          </a:p>
          <a:p>
            <a:pPr marL="342900" indent="-342900">
              <a:buFont typeface="Arial" panose="020B0604020202020204" pitchFamily="34" charset="0"/>
              <a:buChar char="•"/>
            </a:pPr>
            <a:r>
              <a:rPr lang="it-IT" sz="2000" dirty="0">
                <a:solidFill>
                  <a:srgbClr val="002060"/>
                </a:solidFill>
                <a:latin typeface="Arial" panose="020B0604020202020204" pitchFamily="34" charset="0"/>
                <a:ea typeface="Aptos" panose="020B0004020202020204" pitchFamily="34" charset="0"/>
                <a:cs typeface="Arial" panose="020B0604020202020204" pitchFamily="34" charset="0"/>
              </a:rPr>
              <a:t>ente aggiudicatore?</a:t>
            </a:r>
          </a:p>
          <a:p>
            <a:pPr marL="342900" indent="-342900">
              <a:buFont typeface="Arial" panose="020B0604020202020204" pitchFamily="34" charset="0"/>
              <a:buChar char="•"/>
            </a:pPr>
            <a:r>
              <a:rPr lang="it-IT" sz="2000" dirty="0">
                <a:solidFill>
                  <a:srgbClr val="002060"/>
                </a:solidFill>
                <a:latin typeface="Arial" panose="020B0604020202020204" pitchFamily="34" charset="0"/>
                <a:ea typeface="Aptos" panose="020B0004020202020204" pitchFamily="34" charset="0"/>
                <a:cs typeface="Arial" panose="020B0604020202020204" pitchFamily="34" charset="0"/>
              </a:rPr>
              <a:t>in house?</a:t>
            </a:r>
          </a:p>
          <a:p>
            <a:pPr marL="342900" indent="-342900">
              <a:buFont typeface="Arial" panose="020B0604020202020204" pitchFamily="34" charset="0"/>
              <a:buChar char="•"/>
            </a:pPr>
            <a:r>
              <a:rPr lang="it-IT" sz="2000" dirty="0">
                <a:solidFill>
                  <a:srgbClr val="002060"/>
                </a:solidFill>
                <a:latin typeface="Arial" panose="020B0604020202020204" pitchFamily="34" charset="0"/>
                <a:ea typeface="Aptos" panose="020B0004020202020204" pitchFamily="34" charset="0"/>
                <a:cs typeface="Arial" panose="020B0604020202020204" pitchFamily="34" charset="0"/>
              </a:rPr>
              <a:t>beneficiaria di finanziamento vincolato?</a:t>
            </a:r>
          </a:p>
          <a:p>
            <a:endParaRPr lang="it-IT" sz="2200"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2. 	Il contratto è:</a:t>
            </a:r>
          </a:p>
          <a:p>
            <a:endParaRPr lang="it-IT" sz="22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buFont typeface="Arial" panose="020B0604020202020204" pitchFamily="34" charset="0"/>
              <a:buChar char="•"/>
            </a:pPr>
            <a:r>
              <a:rPr lang="it-IT" sz="2000" dirty="0">
                <a:solidFill>
                  <a:srgbClr val="002060"/>
                </a:solidFill>
                <a:latin typeface="Arial" panose="020B0604020202020204" pitchFamily="34" charset="0"/>
                <a:ea typeface="Aptos" panose="020B0004020202020204" pitchFamily="34" charset="0"/>
                <a:cs typeface="Arial" panose="020B0604020202020204" pitchFamily="34" charset="0"/>
              </a:rPr>
              <a:t>sopra soglia?</a:t>
            </a:r>
          </a:p>
          <a:p>
            <a:pPr marL="342900" indent="-342900">
              <a:buFont typeface="Arial" panose="020B0604020202020204" pitchFamily="34" charset="0"/>
              <a:buChar char="•"/>
            </a:pPr>
            <a:r>
              <a:rPr lang="it-IT" sz="2000" dirty="0">
                <a:solidFill>
                  <a:srgbClr val="002060"/>
                </a:solidFill>
                <a:latin typeface="Arial" panose="020B0604020202020204" pitchFamily="34" charset="0"/>
                <a:ea typeface="Aptos" panose="020B0004020202020204" pitchFamily="34" charset="0"/>
                <a:cs typeface="Arial" panose="020B0604020202020204" pitchFamily="34" charset="0"/>
              </a:rPr>
              <a:t>funzionale all’attività speciale?</a:t>
            </a:r>
          </a:p>
          <a:p>
            <a:pPr marL="342900" indent="-342900">
              <a:buFont typeface="Arial" panose="020B0604020202020204" pitchFamily="34" charset="0"/>
              <a:buChar char="•"/>
            </a:pPr>
            <a:r>
              <a:rPr lang="it-IT" sz="2000" dirty="0">
                <a:solidFill>
                  <a:srgbClr val="002060"/>
                </a:solidFill>
                <a:latin typeface="Arial" panose="020B0604020202020204" pitchFamily="34" charset="0"/>
                <a:ea typeface="Aptos" panose="020B0004020202020204" pitchFamily="34" charset="0"/>
                <a:cs typeface="Arial" panose="020B0604020202020204" pitchFamily="34" charset="0"/>
              </a:rPr>
              <a:t>promiscuo?</a:t>
            </a:r>
          </a:p>
          <a:p>
            <a:endParaRPr lang="it-IT" sz="22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marL="457200" indent="-457200">
              <a:buAutoNum type="arabicPeriod" startAt="3"/>
            </a:pP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 Prevale </a:t>
            </a:r>
          </a:p>
          <a:p>
            <a:pPr marL="342900" indent="-342900">
              <a:buFont typeface="Arial" panose="020B0604020202020204" pitchFamily="34" charset="0"/>
              <a:buChar char="•"/>
            </a:pP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attività regolata / soggetta </a:t>
            </a:r>
          </a:p>
          <a:p>
            <a:pPr marL="342900" indent="-342900">
              <a:buFont typeface="Arial" panose="020B0604020202020204" pitchFamily="34" charset="0"/>
              <a:buChar char="•"/>
            </a:pPr>
            <a:r>
              <a:rPr lang="it-IT" sz="2200" dirty="0">
                <a:solidFill>
                  <a:srgbClr val="002060"/>
                </a:solidFill>
                <a:latin typeface="Arial" panose="020B0604020202020204" pitchFamily="34" charset="0"/>
                <a:ea typeface="Aptos" panose="020B0004020202020204" pitchFamily="34" charset="0"/>
                <a:cs typeface="Arial" panose="020B0604020202020204" pitchFamily="34" charset="0"/>
              </a:rPr>
              <a:t>o attività di mercato?</a:t>
            </a:r>
            <a:endParaRPr lang="it-IT" sz="2200" b="1" dirty="0">
              <a:solidFill>
                <a:srgbClr val="002060"/>
              </a:solidFill>
              <a:latin typeface="Arial" panose="020B0604020202020204" pitchFamily="34" charset="0"/>
              <a:ea typeface="Aptos" panose="020B0004020202020204" pitchFamily="34" charset="0"/>
              <a:cs typeface="Arial" panose="020B0604020202020204" pitchFamily="34" charset="0"/>
            </a:endParaRPr>
          </a:p>
        </p:txBody>
      </p:sp>
      <p:sp>
        <p:nvSpPr>
          <p:cNvPr id="2" name="CasellaDiTesto 1">
            <a:extLst>
              <a:ext uri="{FF2B5EF4-FFF2-40B4-BE49-F238E27FC236}">
                <a16:creationId xmlns:a16="http://schemas.microsoft.com/office/drawing/2014/main" id="{FB3158AB-22F8-F930-5942-5A7783A11A55}"/>
              </a:ext>
            </a:extLst>
          </p:cNvPr>
          <p:cNvSpPr txBox="1"/>
          <p:nvPr/>
        </p:nvSpPr>
        <p:spPr>
          <a:xfrm>
            <a:off x="3269225" y="95591"/>
            <a:ext cx="8922775" cy="584775"/>
          </a:xfrm>
          <a:prstGeom prst="rect">
            <a:avLst/>
          </a:prstGeom>
          <a:noFill/>
        </p:spPr>
        <p:txBody>
          <a:bodyPr wrap="square">
            <a:spAutoFit/>
          </a:bodyPr>
          <a:lstStyle/>
          <a:p>
            <a:r>
              <a:rPr lang="it-IT" sz="3200" b="1">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pic>
        <p:nvPicPr>
          <p:cNvPr id="3" name="Immagine 2" descr="Logo-Unindustria">
            <a:extLst>
              <a:ext uri="{FF2B5EF4-FFF2-40B4-BE49-F238E27FC236}">
                <a16:creationId xmlns:a16="http://schemas.microsoft.com/office/drawing/2014/main" id="{2CD0C574-A704-1CBE-153E-017C6373C5E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322" y="148331"/>
            <a:ext cx="1889760" cy="541020"/>
          </a:xfrm>
          <a:prstGeom prst="rect">
            <a:avLst/>
          </a:prstGeom>
          <a:noFill/>
          <a:ln>
            <a:noFill/>
          </a:ln>
        </p:spPr>
      </p:pic>
    </p:spTree>
    <p:extLst>
      <p:ext uri="{BB962C8B-B14F-4D97-AF65-F5344CB8AC3E}">
        <p14:creationId xmlns:p14="http://schemas.microsoft.com/office/powerpoint/2010/main" val="25331900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4">
            <a:extLst>
              <a:ext uri="{FF2B5EF4-FFF2-40B4-BE49-F238E27FC236}">
                <a16:creationId xmlns:a16="http://schemas.microsoft.com/office/drawing/2014/main" id="{66FE6D39-A917-4D33-9FC4-0CD04A65723F}"/>
              </a:ext>
            </a:extLst>
          </p:cNvPr>
          <p:cNvGraphicFramePr>
            <a:graphicFrameLocks noGrp="1"/>
          </p:cNvGraphicFramePr>
          <p:nvPr>
            <p:extLst>
              <p:ext uri="{D42A27DB-BD31-4B8C-83A1-F6EECF244321}">
                <p14:modId xmlns:p14="http://schemas.microsoft.com/office/powerpoint/2010/main" val="2887563786"/>
              </p:ext>
            </p:extLst>
          </p:nvPr>
        </p:nvGraphicFramePr>
        <p:xfrm>
          <a:off x="432618" y="148684"/>
          <a:ext cx="11025710" cy="6525521"/>
        </p:xfrm>
        <a:graphic>
          <a:graphicData uri="http://schemas.openxmlformats.org/drawingml/2006/table">
            <a:tbl>
              <a:tblPr firstRow="1" bandRow="1">
                <a:tableStyleId>{5C22544A-7EE6-4342-B048-85BDC9FD1C3A}</a:tableStyleId>
              </a:tblPr>
              <a:tblGrid>
                <a:gridCol w="939313">
                  <a:extLst>
                    <a:ext uri="{9D8B030D-6E8A-4147-A177-3AD203B41FA5}">
                      <a16:colId xmlns:a16="http://schemas.microsoft.com/office/drawing/2014/main" val="4254104380"/>
                    </a:ext>
                  </a:extLst>
                </a:gridCol>
                <a:gridCol w="462201">
                  <a:extLst>
                    <a:ext uri="{9D8B030D-6E8A-4147-A177-3AD203B41FA5}">
                      <a16:colId xmlns:a16="http://schemas.microsoft.com/office/drawing/2014/main" val="1894284063"/>
                    </a:ext>
                  </a:extLst>
                </a:gridCol>
                <a:gridCol w="747585">
                  <a:extLst>
                    <a:ext uri="{9D8B030D-6E8A-4147-A177-3AD203B41FA5}">
                      <a16:colId xmlns:a16="http://schemas.microsoft.com/office/drawing/2014/main" val="623329075"/>
                    </a:ext>
                  </a:extLst>
                </a:gridCol>
                <a:gridCol w="1036554">
                  <a:extLst>
                    <a:ext uri="{9D8B030D-6E8A-4147-A177-3AD203B41FA5}">
                      <a16:colId xmlns:a16="http://schemas.microsoft.com/office/drawing/2014/main" val="3926484509"/>
                    </a:ext>
                  </a:extLst>
                </a:gridCol>
                <a:gridCol w="1381538">
                  <a:extLst>
                    <a:ext uri="{9D8B030D-6E8A-4147-A177-3AD203B41FA5}">
                      <a16:colId xmlns:a16="http://schemas.microsoft.com/office/drawing/2014/main" val="2096095796"/>
                    </a:ext>
                  </a:extLst>
                </a:gridCol>
                <a:gridCol w="520599">
                  <a:extLst>
                    <a:ext uri="{9D8B030D-6E8A-4147-A177-3AD203B41FA5}">
                      <a16:colId xmlns:a16="http://schemas.microsoft.com/office/drawing/2014/main" val="2145961564"/>
                    </a:ext>
                  </a:extLst>
                </a:gridCol>
                <a:gridCol w="581458">
                  <a:extLst>
                    <a:ext uri="{9D8B030D-6E8A-4147-A177-3AD203B41FA5}">
                      <a16:colId xmlns:a16="http://schemas.microsoft.com/office/drawing/2014/main" val="276553191"/>
                    </a:ext>
                  </a:extLst>
                </a:gridCol>
                <a:gridCol w="1207911">
                  <a:extLst>
                    <a:ext uri="{9D8B030D-6E8A-4147-A177-3AD203B41FA5}">
                      <a16:colId xmlns:a16="http://schemas.microsoft.com/office/drawing/2014/main" val="3572064412"/>
                    </a:ext>
                  </a:extLst>
                </a:gridCol>
                <a:gridCol w="1022077">
                  <a:extLst>
                    <a:ext uri="{9D8B030D-6E8A-4147-A177-3AD203B41FA5}">
                      <a16:colId xmlns:a16="http://schemas.microsoft.com/office/drawing/2014/main" val="3834396356"/>
                    </a:ext>
                  </a:extLst>
                </a:gridCol>
                <a:gridCol w="855907">
                  <a:extLst>
                    <a:ext uri="{9D8B030D-6E8A-4147-A177-3AD203B41FA5}">
                      <a16:colId xmlns:a16="http://schemas.microsoft.com/office/drawing/2014/main" val="1753171070"/>
                    </a:ext>
                  </a:extLst>
                </a:gridCol>
                <a:gridCol w="1010862">
                  <a:extLst>
                    <a:ext uri="{9D8B030D-6E8A-4147-A177-3AD203B41FA5}">
                      <a16:colId xmlns:a16="http://schemas.microsoft.com/office/drawing/2014/main" val="1614154487"/>
                    </a:ext>
                  </a:extLst>
                </a:gridCol>
                <a:gridCol w="1259705">
                  <a:extLst>
                    <a:ext uri="{9D8B030D-6E8A-4147-A177-3AD203B41FA5}">
                      <a16:colId xmlns:a16="http://schemas.microsoft.com/office/drawing/2014/main" val="1256659455"/>
                    </a:ext>
                  </a:extLst>
                </a:gridCol>
              </a:tblGrid>
              <a:tr h="647511">
                <a:tc rowSpan="2">
                  <a:txBody>
                    <a:bodyPr/>
                    <a:lstStyle/>
                    <a:p>
                      <a:endParaRPr lang="it-IT" sz="1200" dirty="0"/>
                    </a:p>
                    <a:p>
                      <a:r>
                        <a:rPr lang="it-IT" sz="1200" dirty="0"/>
                        <a:t>Esempio</a:t>
                      </a:r>
                    </a:p>
                    <a:p>
                      <a:r>
                        <a:rPr lang="it-IT" sz="1200" dirty="0"/>
                        <a:t>Società</a:t>
                      </a:r>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dirty="0"/>
                        <a:t>partecipata pubblica</a:t>
                      </a:r>
                    </a:p>
                    <a:p>
                      <a:endParaRPr lang="it-IT" sz="1200" dirty="0"/>
                    </a:p>
                  </a:txBody>
                  <a:tcPr/>
                </a:tc>
                <a:tc hMerge="1">
                  <a:txBody>
                    <a:bodyPr/>
                    <a:lstStyle/>
                    <a:p>
                      <a:endParaRPr lang="it-IT" sz="1400" dirty="0"/>
                    </a:p>
                  </a:txBody>
                  <a:tcPr/>
                </a:tc>
                <a:tc hMerge="1">
                  <a:txBody>
                    <a:bodyPr/>
                    <a:lstStyle/>
                    <a:p>
                      <a:endParaRPr lang="it-IT" sz="1400" dirty="0"/>
                    </a:p>
                  </a:txBody>
                  <a:tcPr/>
                </a:tc>
                <a:tc>
                  <a:txBody>
                    <a:bodyPr/>
                    <a:lstStyle/>
                    <a:p>
                      <a:r>
                        <a:rPr lang="it-IT" sz="1200" dirty="0"/>
                        <a:t>Organismo di diritto pubblico</a:t>
                      </a:r>
                    </a:p>
                  </a:txBody>
                  <a:tcPr/>
                </a:tc>
                <a:tc gridSpan="2">
                  <a:txBody>
                    <a:bodyPr/>
                    <a:lstStyle/>
                    <a:p>
                      <a:r>
                        <a:rPr lang="it-IT" sz="1200" dirty="0"/>
                        <a:t>Affidatario contratti </a:t>
                      </a:r>
                    </a:p>
                    <a:p>
                      <a:r>
                        <a:rPr lang="it-IT" sz="1200" dirty="0"/>
                        <a:t>pubblici</a:t>
                      </a:r>
                    </a:p>
                  </a:txBody>
                  <a:tcPr/>
                </a:tc>
                <a:tc hMerge="1">
                  <a:txBody>
                    <a:bodyPr/>
                    <a:lstStyle/>
                    <a:p>
                      <a:endParaRPr lang="it-IT" sz="1400" dirty="0"/>
                    </a:p>
                  </a:txBody>
                  <a:tcPr/>
                </a:tc>
                <a:tc>
                  <a:txBody>
                    <a:bodyPr/>
                    <a:lstStyle/>
                    <a:p>
                      <a:r>
                        <a:rPr lang="it-IT" sz="1200"/>
                        <a:t>Percettore di trasferimenti pubblici</a:t>
                      </a:r>
                    </a:p>
                  </a:txBody>
                  <a:tcPr/>
                </a:tc>
                <a:tc>
                  <a:txBody>
                    <a:bodyPr/>
                    <a:lstStyle/>
                    <a:p>
                      <a:r>
                        <a:rPr lang="it-IT" sz="1200" dirty="0"/>
                        <a:t>Controllo Corte dei Conti</a:t>
                      </a:r>
                    </a:p>
                  </a:txBody>
                  <a:tcPr/>
                </a:tc>
                <a:tc>
                  <a:txBody>
                    <a:bodyPr/>
                    <a:lstStyle/>
                    <a:p>
                      <a:r>
                        <a:rPr lang="it-IT" sz="1200" dirty="0"/>
                        <a:t>Impiego privato</a:t>
                      </a:r>
                    </a:p>
                  </a:txBody>
                  <a:tcPr/>
                </a:tc>
                <a:tc>
                  <a:txBody>
                    <a:bodyPr/>
                    <a:lstStyle/>
                    <a:p>
                      <a:r>
                        <a:rPr lang="it-IT" sz="1200" dirty="0"/>
                        <a:t>fallibilità</a:t>
                      </a:r>
                    </a:p>
                  </a:txBody>
                  <a:tcPr/>
                </a:tc>
                <a:tc>
                  <a:txBody>
                    <a:bodyPr/>
                    <a:lstStyle/>
                    <a:p>
                      <a:r>
                        <a:rPr lang="it-IT" sz="1200" dirty="0"/>
                        <a:t>Gestione SIEG/SPL</a:t>
                      </a:r>
                    </a:p>
                  </a:txBody>
                  <a:tcPr/>
                </a:tc>
                <a:extLst>
                  <a:ext uri="{0D108BD9-81ED-4DB2-BD59-A6C34878D82A}">
                    <a16:rowId xmlns:a16="http://schemas.microsoft.com/office/drawing/2014/main" val="1435168362"/>
                  </a:ext>
                </a:extLst>
              </a:tr>
              <a:tr h="604970">
                <a:tc vMerge="1">
                  <a:txBody>
                    <a:bodyPr/>
                    <a:lstStyle/>
                    <a:p>
                      <a:endParaRPr lang="it-IT" dirty="0"/>
                    </a:p>
                  </a:txBody>
                  <a:tcPr/>
                </a:tc>
                <a:tc>
                  <a:txBody>
                    <a:bodyPr/>
                    <a:lstStyle/>
                    <a:p>
                      <a:r>
                        <a:rPr lang="it-IT" sz="1200" b="1" dirty="0">
                          <a:solidFill>
                            <a:srgbClr val="002060"/>
                          </a:solidFill>
                        </a:rPr>
                        <a:t>100 %</a:t>
                      </a:r>
                    </a:p>
                  </a:txBody>
                  <a:tcPr/>
                </a:tc>
                <a:tc>
                  <a:txBody>
                    <a:bodyPr/>
                    <a:lstStyle/>
                    <a:p>
                      <a:r>
                        <a:rPr lang="it-IT" sz="1200" b="1" dirty="0">
                          <a:solidFill>
                            <a:srgbClr val="002060"/>
                          </a:solidFill>
                        </a:rPr>
                        <a:t>magg. </a:t>
                      </a:r>
                    </a:p>
                  </a:txBody>
                  <a:tcPr/>
                </a:tc>
                <a:tc>
                  <a:txBody>
                    <a:bodyPr/>
                    <a:lstStyle/>
                    <a:p>
                      <a:r>
                        <a:rPr lang="it-IT" sz="1200" b="1" dirty="0">
                          <a:solidFill>
                            <a:srgbClr val="002060"/>
                          </a:solidFill>
                        </a:rPr>
                        <a:t>Influenza dominante</a:t>
                      </a:r>
                    </a:p>
                  </a:txBody>
                  <a:tcPr/>
                </a:tc>
                <a:tc>
                  <a:txBody>
                    <a:bodyPr/>
                    <a:lstStyle/>
                    <a:p>
                      <a:endParaRPr lang="it-IT" sz="1200" b="1" dirty="0">
                        <a:solidFill>
                          <a:srgbClr val="002060"/>
                        </a:solidFill>
                      </a:endParaRPr>
                    </a:p>
                  </a:txBody>
                  <a:tcPr/>
                </a:tc>
                <a:tc>
                  <a:txBody>
                    <a:bodyPr/>
                    <a:lstStyle/>
                    <a:p>
                      <a:r>
                        <a:rPr lang="it-IT" sz="1200" b="1" dirty="0">
                          <a:solidFill>
                            <a:srgbClr val="002060"/>
                          </a:solidFill>
                        </a:rPr>
                        <a:t>In H.</a:t>
                      </a:r>
                    </a:p>
                  </a:txBody>
                  <a:tcPr/>
                </a:tc>
                <a:tc>
                  <a:txBody>
                    <a:bodyPr/>
                    <a:lstStyle/>
                    <a:p>
                      <a:r>
                        <a:rPr lang="it-IT" sz="1200" b="1" dirty="0">
                          <a:solidFill>
                            <a:srgbClr val="002060"/>
                          </a:solidFill>
                        </a:rPr>
                        <a:t>gara</a:t>
                      </a:r>
                    </a:p>
                  </a:txBody>
                  <a:tcPr/>
                </a:tc>
                <a:tc>
                  <a:txBody>
                    <a:bodyPr/>
                    <a:lstStyle/>
                    <a:p>
                      <a:endParaRPr lang="it-IT" sz="1200" b="1" dirty="0">
                        <a:solidFill>
                          <a:srgbClr val="002060"/>
                        </a:solidFill>
                      </a:endParaRPr>
                    </a:p>
                  </a:txBody>
                  <a:tcPr/>
                </a:tc>
                <a:tc>
                  <a:txBody>
                    <a:bodyPr/>
                    <a:lstStyle/>
                    <a:p>
                      <a:endParaRPr lang="it-IT" sz="1200" b="1" dirty="0">
                        <a:solidFill>
                          <a:srgbClr val="002060"/>
                        </a:solidFill>
                      </a:endParaRPr>
                    </a:p>
                  </a:txBody>
                  <a:tcPr/>
                </a:tc>
                <a:tc>
                  <a:txBody>
                    <a:bodyPr/>
                    <a:lstStyle/>
                    <a:p>
                      <a:endParaRPr lang="it-IT" sz="1200" b="1" dirty="0">
                        <a:solidFill>
                          <a:srgbClr val="002060"/>
                        </a:solidFill>
                      </a:endParaRPr>
                    </a:p>
                  </a:txBody>
                  <a:tcPr/>
                </a:tc>
                <a:tc>
                  <a:txBody>
                    <a:bodyPr/>
                    <a:lstStyle/>
                    <a:p>
                      <a:endParaRPr lang="it-IT" sz="1200" b="1" dirty="0">
                        <a:solidFill>
                          <a:srgbClr val="002060"/>
                        </a:solidFill>
                      </a:endParaRPr>
                    </a:p>
                  </a:txBody>
                  <a:tcPr/>
                </a:tc>
                <a:tc>
                  <a:txBody>
                    <a:bodyPr/>
                    <a:lstStyle/>
                    <a:p>
                      <a:endParaRPr lang="it-IT" sz="1200" b="1" dirty="0">
                        <a:solidFill>
                          <a:srgbClr val="002060"/>
                        </a:solidFill>
                      </a:endParaRPr>
                    </a:p>
                  </a:txBody>
                  <a:tcPr/>
                </a:tc>
                <a:extLst>
                  <a:ext uri="{0D108BD9-81ED-4DB2-BD59-A6C34878D82A}">
                    <a16:rowId xmlns:a16="http://schemas.microsoft.com/office/drawing/2014/main" val="2108495395"/>
                  </a:ext>
                </a:extLst>
              </a:tr>
              <a:tr h="345697">
                <a:tc>
                  <a:txBody>
                    <a:bodyPr/>
                    <a:lstStyle/>
                    <a:p>
                      <a:r>
                        <a:rPr lang="it-IT" sz="1600" b="1">
                          <a:solidFill>
                            <a:srgbClr val="002060"/>
                          </a:solidFill>
                        </a:rPr>
                        <a:t>Acea</a:t>
                      </a:r>
                    </a:p>
                  </a:txBody>
                  <a:tcPr/>
                </a:tc>
                <a:tc>
                  <a:txBody>
                    <a:bodyPr/>
                    <a:lstStyle/>
                    <a:p>
                      <a:pPr marL="0" indent="0" algn="ctr">
                        <a:buFont typeface="Arial" panose="020B0604020202020204" pitchFamily="34" charset="0"/>
                        <a:buNone/>
                      </a:pP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a:t>
                      </a:r>
                    </a:p>
                  </a:txBody>
                  <a:tcPr/>
                </a:tc>
                <a:tc>
                  <a:txBody>
                    <a:bodyPr/>
                    <a:lstStyle/>
                    <a:p>
                      <a:pPr algn="ctr"/>
                      <a:endParaRPr lang="it-IT" dirty="0"/>
                    </a:p>
                  </a:txBody>
                  <a:tcPr/>
                </a:tc>
                <a:tc>
                  <a:txBody>
                    <a:bodyPr/>
                    <a:lstStyle/>
                    <a:p>
                      <a:pPr algn="ctr"/>
                      <a:endParaRPr lang="it-IT" dirty="0"/>
                    </a:p>
                  </a:txBody>
                  <a:tcPr/>
                </a:tc>
                <a:tc>
                  <a:txBody>
                    <a:bodyPr/>
                    <a:lstStyle/>
                    <a:p>
                      <a:pPr algn="ctr"/>
                      <a:endParaRPr lang="it-IT" dirty="0"/>
                    </a:p>
                  </a:txBody>
                  <a:tcPr/>
                </a:tc>
                <a:tc>
                  <a:txBody>
                    <a:bodyPr/>
                    <a:lstStyle/>
                    <a:p>
                      <a:endParaRPr lang="it-IT" dirty="0"/>
                    </a:p>
                  </a:txBody>
                  <a:tcPr/>
                </a:tc>
                <a:tc>
                  <a:txBody>
                    <a:bodyPr/>
                    <a:lstStyle/>
                    <a:p>
                      <a:pPr algn="ctr"/>
                      <a:endParaRPr lang="it-IT" dirty="0"/>
                    </a:p>
                  </a:txBody>
                  <a:tcPr/>
                </a:tc>
                <a:tc>
                  <a:txBody>
                    <a:bodyPr/>
                    <a:lstStyle/>
                    <a:p>
                      <a:pPr algn="ct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3762478230"/>
                  </a:ext>
                </a:extLst>
              </a:tr>
              <a:tr h="345697">
                <a:tc>
                  <a:txBody>
                    <a:bodyPr/>
                    <a:lstStyle/>
                    <a:p>
                      <a:r>
                        <a:rPr lang="it-IT" sz="1600" b="1">
                          <a:solidFill>
                            <a:srgbClr val="002060"/>
                          </a:solidFill>
                        </a:rPr>
                        <a:t>Anas</a:t>
                      </a:r>
                    </a:p>
                  </a:txBody>
                  <a:tcPr/>
                </a:tc>
                <a:tc>
                  <a:txBody>
                    <a:bodyPr/>
                    <a:lstStyle/>
                    <a:p>
                      <a:pPr marL="0" indent="0" algn="ctr">
                        <a:buFont typeface="Arial" panose="020B0604020202020204" pitchFamily="34" charset="0"/>
                        <a:buNone/>
                      </a:pP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a:txBody>
                    <a:bodyPr/>
                    <a:lstStyle/>
                    <a:p>
                      <a:pPr algn="ct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a:t>
                      </a:r>
                    </a:p>
                  </a:txBody>
                  <a:tcPr/>
                </a:tc>
                <a:tc>
                  <a:txBody>
                    <a:bodyPr/>
                    <a:lstStyle/>
                    <a:p>
                      <a:pPr algn="ctr"/>
                      <a:endParaRPr lang="it-IT" dirty="0"/>
                    </a:p>
                  </a:txBody>
                  <a:tcPr/>
                </a:tc>
                <a:tc>
                  <a:txBody>
                    <a:bodyPr/>
                    <a:lstStyle/>
                    <a:p>
                      <a:endParaRPr lang="it-IT" dirty="0"/>
                    </a:p>
                  </a:txBody>
                  <a:tcPr/>
                </a:tc>
                <a:tc>
                  <a:txBody>
                    <a:bodyPr/>
                    <a:lstStyle/>
                    <a:p>
                      <a:pPr algn="ctr"/>
                      <a:endParaRPr lang="it-IT" dirty="0"/>
                    </a:p>
                  </a:txBody>
                  <a:tcPr/>
                </a:tc>
                <a:tc>
                  <a:txBody>
                    <a:bodyPr/>
                    <a:lstStyle/>
                    <a:p>
                      <a:pPr algn="ct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4258921636"/>
                  </a:ext>
                </a:extLst>
              </a:tr>
              <a:tr h="345697">
                <a:tc>
                  <a:txBody>
                    <a:bodyPr/>
                    <a:lstStyle/>
                    <a:p>
                      <a:r>
                        <a:rPr lang="it-IT" sz="1600" b="1">
                          <a:solidFill>
                            <a:srgbClr val="002060"/>
                          </a:solidFill>
                        </a:rPr>
                        <a:t>Atac</a:t>
                      </a:r>
                    </a:p>
                  </a:txBody>
                  <a:tcPr/>
                </a:tc>
                <a:tc>
                  <a:txBody>
                    <a:bodyPr/>
                    <a:lstStyle/>
                    <a:p>
                      <a:pPr algn="ctr"/>
                      <a:r>
                        <a:rPr lang="it-IT" dirty="0"/>
                        <a:t>•</a:t>
                      </a:r>
                    </a:p>
                  </a:txBody>
                  <a:tcPr/>
                </a:tc>
                <a:tc>
                  <a:txBody>
                    <a:bodyPr/>
                    <a:lstStyle/>
                    <a:p>
                      <a:pPr algn="ctr"/>
                      <a:endParaRPr lang="it-IT" dirty="0"/>
                    </a:p>
                  </a:txBody>
                  <a:tcPr/>
                </a:tc>
                <a:tc>
                  <a:txBody>
                    <a:bodyPr/>
                    <a:lstStyle/>
                    <a:p>
                      <a:pPr algn="ctr"/>
                      <a:endParaRPr lang="it-IT" dirty="0"/>
                    </a:p>
                  </a:txBody>
                  <a:tcPr/>
                </a:tc>
                <a:tc>
                  <a:txBody>
                    <a:bodyPr/>
                    <a:lstStyle/>
                    <a:p>
                      <a:pPr algn="ctr"/>
                      <a:endParaRPr lang="it-IT" dirty="0"/>
                    </a:p>
                  </a:txBody>
                  <a:tcPr/>
                </a:tc>
                <a:tc>
                  <a:txBody>
                    <a:bodyPr/>
                    <a:lstStyle/>
                    <a:p>
                      <a:pPr algn="ctr"/>
                      <a:endParaRPr lang="it-IT" dirty="0"/>
                    </a:p>
                  </a:txBody>
                  <a:tcPr/>
                </a:tc>
                <a:tc>
                  <a:txBody>
                    <a:bodyPr/>
                    <a:lstStyle/>
                    <a:p>
                      <a:endParaRPr lang="it-IT" dirty="0"/>
                    </a:p>
                  </a:txBody>
                  <a:tcPr/>
                </a:tc>
                <a:tc>
                  <a:txBody>
                    <a:bodyPr/>
                    <a:lstStyle/>
                    <a:p>
                      <a:pPr algn="ctr"/>
                      <a:endParaRPr lang="it-IT" dirty="0"/>
                    </a:p>
                  </a:txBody>
                  <a:tcPr/>
                </a:tc>
                <a:tc>
                  <a:txBody>
                    <a:bodyPr/>
                    <a:lstStyle/>
                    <a:p>
                      <a:pPr algn="ct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1119664133"/>
                  </a:ext>
                </a:extLst>
              </a:tr>
              <a:tr h="345697">
                <a:tc>
                  <a:txBody>
                    <a:bodyPr/>
                    <a:lstStyle/>
                    <a:p>
                      <a:r>
                        <a:rPr lang="it-IT" sz="1600" b="1">
                          <a:solidFill>
                            <a:srgbClr val="002060"/>
                          </a:solidFill>
                        </a:rPr>
                        <a:t>Enel</a:t>
                      </a:r>
                    </a:p>
                  </a:txBody>
                  <a:tcPr/>
                </a:tc>
                <a:tc>
                  <a:txBody>
                    <a:bodyPr/>
                    <a:lstStyle/>
                    <a:p>
                      <a:pPr algn="ctr"/>
                      <a:endParaRPr lang="it-IT" dirty="0"/>
                    </a:p>
                  </a:txBody>
                  <a:tcPr/>
                </a:tc>
                <a:tc>
                  <a:txBody>
                    <a:bodyPr/>
                    <a:lstStyle/>
                    <a:p>
                      <a:pPr algn="ctr"/>
                      <a:endParaRPr lang="it-IT" dirty="0"/>
                    </a:p>
                  </a:txBody>
                  <a:tcPr/>
                </a:tc>
                <a:tc>
                  <a:txBody>
                    <a:bodyPr/>
                    <a:lstStyle/>
                    <a:p>
                      <a:pPr algn="ctr"/>
                      <a:r>
                        <a:rPr lang="it-IT" dirty="0"/>
                        <a:t>• </a:t>
                      </a:r>
                    </a:p>
                  </a:txBody>
                  <a:tcPr/>
                </a:tc>
                <a:tc>
                  <a:txBody>
                    <a:bodyPr/>
                    <a:lstStyle/>
                    <a:p>
                      <a:pPr algn="ctr"/>
                      <a:endParaRPr lang="it-IT" dirty="0"/>
                    </a:p>
                  </a:txBody>
                  <a:tcPr/>
                </a:tc>
                <a:tc>
                  <a:txBody>
                    <a:bodyPr/>
                    <a:lstStyle/>
                    <a:p>
                      <a:pPr algn="ctr"/>
                      <a:endParaRPr lang="it-IT" dirty="0"/>
                    </a:p>
                  </a:txBody>
                  <a:tcPr/>
                </a:tc>
                <a:tc>
                  <a:txBody>
                    <a:bodyPr/>
                    <a:lstStyle/>
                    <a:p>
                      <a:endParaRPr lang="it-IT" dirty="0"/>
                    </a:p>
                  </a:txBody>
                  <a:tcPr/>
                </a:tc>
                <a:tc>
                  <a:txBody>
                    <a:bodyPr/>
                    <a:lstStyle/>
                    <a:p>
                      <a:pPr algn="ctr"/>
                      <a:endParaRPr lang="it-IT" dirty="0"/>
                    </a:p>
                  </a:txBody>
                  <a:tcPr/>
                </a:tc>
                <a:tc>
                  <a:txBody>
                    <a:bodyPr/>
                    <a:lstStyle/>
                    <a:p>
                      <a:pPr algn="ct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4135237585"/>
                  </a:ext>
                </a:extLst>
              </a:tr>
              <a:tr h="345697">
                <a:tc>
                  <a:txBody>
                    <a:bodyPr/>
                    <a:lstStyle/>
                    <a:p>
                      <a:r>
                        <a:rPr lang="it-IT" sz="1600" b="1">
                          <a:solidFill>
                            <a:srgbClr val="002060"/>
                          </a:solidFill>
                        </a:rPr>
                        <a:t>Eni</a:t>
                      </a:r>
                    </a:p>
                  </a:txBody>
                  <a:tcPr/>
                </a:tc>
                <a:tc>
                  <a:txBody>
                    <a:bodyPr/>
                    <a:lstStyle/>
                    <a:p>
                      <a:pPr algn="ctr"/>
                      <a:endParaRPr lang="it-IT" dirty="0"/>
                    </a:p>
                  </a:txBody>
                  <a:tcPr/>
                </a:tc>
                <a:tc>
                  <a:txBody>
                    <a:bodyPr/>
                    <a:lstStyle/>
                    <a:p>
                      <a:pPr algn="ctr"/>
                      <a:endParaRPr lang="it-IT" dirty="0"/>
                    </a:p>
                  </a:txBody>
                  <a:tcPr/>
                </a:tc>
                <a:tc>
                  <a:txBody>
                    <a:bodyPr/>
                    <a:lstStyle/>
                    <a:p>
                      <a:pPr algn="ctr"/>
                      <a:r>
                        <a:rPr lang="it-IT" dirty="0"/>
                        <a:t>•</a:t>
                      </a:r>
                    </a:p>
                  </a:txBody>
                  <a:tcPr/>
                </a:tc>
                <a:tc>
                  <a:txBody>
                    <a:bodyPr/>
                    <a:lstStyle/>
                    <a:p>
                      <a:pPr algn="ctr"/>
                      <a:endParaRPr lang="it-IT" dirty="0"/>
                    </a:p>
                  </a:txBody>
                  <a:tcPr/>
                </a:tc>
                <a:tc>
                  <a:txBody>
                    <a:bodyPr/>
                    <a:lstStyle/>
                    <a:p>
                      <a:pPr algn="ctr"/>
                      <a:endParaRPr lang="it-IT" dirty="0"/>
                    </a:p>
                  </a:txBody>
                  <a:tcPr/>
                </a:tc>
                <a:tc>
                  <a:txBody>
                    <a:bodyPr/>
                    <a:lstStyle/>
                    <a:p>
                      <a:endParaRPr lang="it-IT" dirty="0"/>
                    </a:p>
                  </a:txBody>
                  <a:tcPr/>
                </a:tc>
                <a:tc>
                  <a:txBody>
                    <a:bodyPr/>
                    <a:lstStyle/>
                    <a:p>
                      <a:pPr algn="ctr"/>
                      <a:endParaRPr lang="it-IT" dirty="0"/>
                    </a:p>
                  </a:txBody>
                  <a:tcPr/>
                </a:tc>
                <a:tc>
                  <a:txBody>
                    <a:bodyPr/>
                    <a:lstStyle/>
                    <a:p>
                      <a:pPr algn="ct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2103890705"/>
                  </a:ext>
                </a:extLst>
              </a:tr>
              <a:tr h="864243">
                <a:tc>
                  <a:txBody>
                    <a:bodyPr/>
                    <a:lstStyle/>
                    <a:p>
                      <a:r>
                        <a:rPr lang="it-IT" sz="1600" b="1">
                          <a:solidFill>
                            <a:srgbClr val="002060"/>
                          </a:solidFill>
                        </a:rPr>
                        <a:t>FS</a:t>
                      </a:r>
                    </a:p>
                    <a:p>
                      <a:r>
                        <a:rPr lang="it-IT" sz="1400" b="1">
                          <a:solidFill>
                            <a:srgbClr val="0070C0"/>
                          </a:solidFill>
                        </a:rPr>
                        <a:t>Trenitalia</a:t>
                      </a:r>
                    </a:p>
                    <a:p>
                      <a:r>
                        <a:rPr lang="it-IT" sz="1600" b="1">
                          <a:solidFill>
                            <a:srgbClr val="0070C0"/>
                          </a:solidFill>
                        </a:rPr>
                        <a:t>RFI</a:t>
                      </a:r>
                    </a:p>
                  </a:txBody>
                  <a:tcPr/>
                </a:tc>
                <a:tc>
                  <a:txBody>
                    <a:bodyPr/>
                    <a:lstStyle/>
                    <a:p>
                      <a:pPr algn="ctr"/>
                      <a:r>
                        <a:rPr lang="it-IT" dirty="0"/>
                        <a:t>•</a:t>
                      </a:r>
                    </a:p>
                    <a:p>
                      <a:pPr algn="ctr"/>
                      <a:r>
                        <a:rPr lang="it-IT" dirty="0"/>
                        <a:t>•</a:t>
                      </a:r>
                    </a:p>
                    <a:p>
                      <a:pPr algn="ctr"/>
                      <a:r>
                        <a:rPr lang="it-IT" dirty="0"/>
                        <a:t>•</a:t>
                      </a:r>
                    </a:p>
                  </a:txBody>
                  <a:tcPr/>
                </a:tc>
                <a:tc>
                  <a:txBody>
                    <a:bodyPr/>
                    <a:lstStyle/>
                    <a:p>
                      <a:pPr algn="ctr"/>
                      <a:endParaRPr lang="it-IT" dirty="0"/>
                    </a:p>
                  </a:txBody>
                  <a:tcPr/>
                </a:tc>
                <a:tc>
                  <a:txBody>
                    <a:bodyPr/>
                    <a:lstStyle/>
                    <a:p>
                      <a:pPr algn="ctr"/>
                      <a:endParaRPr lang="it-IT" dirty="0"/>
                    </a:p>
                  </a:txBody>
                  <a:tcPr/>
                </a:tc>
                <a:tc>
                  <a:txBody>
                    <a:bodyPr/>
                    <a:lstStyle/>
                    <a:p>
                      <a:pPr algn="ctr"/>
                      <a:endParaRPr lang="it-IT" dirty="0"/>
                    </a:p>
                    <a:p>
                      <a:pPr algn="ctr"/>
                      <a:endParaRPr lang="it-IT" dirty="0"/>
                    </a:p>
                    <a:p>
                      <a:pPr algn="ctr"/>
                      <a:r>
                        <a:rPr lang="it-IT" dirty="0"/>
                        <a:t>•</a:t>
                      </a:r>
                    </a:p>
                  </a:txBody>
                  <a:tcPr/>
                </a:tc>
                <a:tc>
                  <a:txBody>
                    <a:bodyPr/>
                    <a:lstStyle/>
                    <a:p>
                      <a:pPr algn="ctr"/>
                      <a:endParaRPr lang="it-IT" dirty="0"/>
                    </a:p>
                  </a:txBody>
                  <a:tcPr/>
                </a:tc>
                <a:tc>
                  <a:txBody>
                    <a:bodyPr/>
                    <a:lstStyle/>
                    <a:p>
                      <a:pPr algn="ctr"/>
                      <a:endParaRPr lang="it-IT" dirty="0"/>
                    </a:p>
                  </a:txBody>
                  <a:tcPr/>
                </a:tc>
                <a:tc>
                  <a:txBody>
                    <a:bodyPr/>
                    <a:lstStyle/>
                    <a:p>
                      <a:pPr algn="ctr"/>
                      <a:endParaRPr lang="it-IT" dirty="0"/>
                    </a:p>
                  </a:txBody>
                  <a:tcPr/>
                </a:tc>
                <a:tc>
                  <a:txBody>
                    <a:bodyPr/>
                    <a:lstStyle/>
                    <a:p>
                      <a:pPr algn="ct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462304970"/>
                  </a:ext>
                </a:extLst>
              </a:tr>
              <a:tr h="345697">
                <a:tc>
                  <a:txBody>
                    <a:bodyPr/>
                    <a:lstStyle/>
                    <a:p>
                      <a:r>
                        <a:rPr lang="it-IT" sz="1600" b="1">
                          <a:solidFill>
                            <a:srgbClr val="002060"/>
                          </a:solidFill>
                        </a:rPr>
                        <a:t>IPZS</a:t>
                      </a:r>
                    </a:p>
                  </a:txBody>
                  <a:tcPr/>
                </a:tc>
                <a:tc>
                  <a:txBody>
                    <a:bodyPr/>
                    <a:lstStyle/>
                    <a:p>
                      <a:pPr algn="ctr"/>
                      <a:r>
                        <a:rPr lang="it-IT" dirty="0"/>
                        <a:t>•</a:t>
                      </a:r>
                    </a:p>
                  </a:txBody>
                  <a:tcPr/>
                </a:tc>
                <a:tc>
                  <a:txBody>
                    <a:bodyPr/>
                    <a:lstStyle/>
                    <a:p>
                      <a:pPr algn="ctr"/>
                      <a:endParaRPr lang="it-IT" dirty="0"/>
                    </a:p>
                  </a:txBody>
                  <a:tcPr/>
                </a:tc>
                <a:tc>
                  <a:txBody>
                    <a:bodyPr/>
                    <a:lstStyle/>
                    <a:p>
                      <a:pPr algn="ctr"/>
                      <a:endParaRPr lang="it-IT" dirty="0"/>
                    </a:p>
                  </a:txBody>
                  <a:tcPr/>
                </a:tc>
                <a:tc>
                  <a:txBody>
                    <a:bodyPr/>
                    <a:lstStyle/>
                    <a:p>
                      <a:pPr algn="ctr"/>
                      <a:r>
                        <a:rPr lang="it-IT" dirty="0"/>
                        <a:t>•</a:t>
                      </a:r>
                    </a:p>
                  </a:txBody>
                  <a:tcPr/>
                </a:tc>
                <a:tc>
                  <a:txBody>
                    <a:bodyPr/>
                    <a:lstStyle/>
                    <a:p>
                      <a:pPr algn="ctr"/>
                      <a:endParaRPr lang="it-IT" dirty="0"/>
                    </a:p>
                  </a:txBody>
                  <a:tcPr/>
                </a:tc>
                <a:tc>
                  <a:txBody>
                    <a:bodyPr/>
                    <a:lstStyle/>
                    <a:p>
                      <a:endParaRPr lang="it-IT" dirty="0"/>
                    </a:p>
                  </a:txBody>
                  <a:tcPr/>
                </a:tc>
                <a:tc>
                  <a:txBody>
                    <a:bodyPr/>
                    <a:lstStyle/>
                    <a:p>
                      <a:pPr algn="ctr"/>
                      <a:endParaRPr lang="it-IT" dirty="0"/>
                    </a:p>
                  </a:txBody>
                  <a:tcPr/>
                </a:tc>
                <a:tc>
                  <a:txBody>
                    <a:bodyPr/>
                    <a:lstStyle/>
                    <a:p>
                      <a:pPr algn="ct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491167253"/>
                  </a:ext>
                </a:extLst>
              </a:tr>
              <a:tr h="345697">
                <a:tc>
                  <a:txBody>
                    <a:bodyPr/>
                    <a:lstStyle/>
                    <a:p>
                      <a:r>
                        <a:rPr lang="it-IT" sz="1600" b="1">
                          <a:solidFill>
                            <a:srgbClr val="002060"/>
                          </a:solidFill>
                        </a:rPr>
                        <a:t>Poste</a:t>
                      </a:r>
                    </a:p>
                  </a:txBody>
                  <a:tcPr/>
                </a:tc>
                <a:tc>
                  <a:txBody>
                    <a:bodyPr/>
                    <a:lstStyle/>
                    <a:p>
                      <a:pPr algn="ctr"/>
                      <a:endParaRPr lang="it-IT" dirty="0"/>
                    </a:p>
                  </a:txBody>
                  <a:tcPr/>
                </a:tc>
                <a:tc>
                  <a:txBody>
                    <a:bodyPr/>
                    <a:lstStyle/>
                    <a:p>
                      <a:pPr algn="ctr"/>
                      <a:r>
                        <a:rPr lang="it-IT" dirty="0"/>
                        <a:t>•</a:t>
                      </a:r>
                    </a:p>
                  </a:txBody>
                  <a:tcPr/>
                </a:tc>
                <a:tc>
                  <a:txBody>
                    <a:bodyPr/>
                    <a:lstStyle/>
                    <a:p>
                      <a:pPr algn="ctr"/>
                      <a:endParaRPr lang="it-IT" dirty="0"/>
                    </a:p>
                  </a:txBody>
                  <a:tcPr/>
                </a:tc>
                <a:tc>
                  <a:txBody>
                    <a:bodyPr/>
                    <a:lstStyle/>
                    <a:p>
                      <a:pPr algn="ctr"/>
                      <a:endParaRPr lang="it-IT" dirty="0"/>
                    </a:p>
                  </a:txBody>
                  <a:tcPr/>
                </a:tc>
                <a:tc>
                  <a:txBody>
                    <a:bodyPr/>
                    <a:lstStyle/>
                    <a:p>
                      <a:pPr algn="ctr"/>
                      <a:endParaRPr lang="it-IT" dirty="0"/>
                    </a:p>
                  </a:txBody>
                  <a:tcPr/>
                </a:tc>
                <a:tc>
                  <a:txBody>
                    <a:bodyPr/>
                    <a:lstStyle/>
                    <a:p>
                      <a:pPr algn="ctr"/>
                      <a:endParaRPr lang="it-IT" dirty="0"/>
                    </a:p>
                  </a:txBody>
                  <a:tcPr/>
                </a:tc>
                <a:tc>
                  <a:txBody>
                    <a:bodyPr/>
                    <a:lstStyle/>
                    <a:p>
                      <a:pPr algn="ctr"/>
                      <a:endParaRPr lang="it-IT" dirty="0"/>
                    </a:p>
                  </a:txBody>
                  <a:tcPr/>
                </a:tc>
                <a:tc>
                  <a:txBody>
                    <a:bodyPr/>
                    <a:lstStyle/>
                    <a:p>
                      <a:pPr algn="ct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2720187472"/>
                  </a:ext>
                </a:extLst>
              </a:tr>
              <a:tr h="662587">
                <a:tc>
                  <a:txBody>
                    <a:bodyPr/>
                    <a:lstStyle/>
                    <a:p>
                      <a:r>
                        <a:rPr lang="it-IT" sz="1600" b="1">
                          <a:solidFill>
                            <a:srgbClr val="002060"/>
                          </a:solidFill>
                        </a:rPr>
                        <a:t>Rai</a:t>
                      </a:r>
                    </a:p>
                    <a:p>
                      <a:r>
                        <a:rPr lang="it-IT" sz="1200" b="1">
                          <a:solidFill>
                            <a:srgbClr val="0070C0"/>
                          </a:solidFill>
                        </a:rPr>
                        <a:t>Rai Pubblicità</a:t>
                      </a:r>
                    </a:p>
                  </a:txBody>
                  <a:tcPr/>
                </a:tc>
                <a:tc>
                  <a:txBody>
                    <a:bodyPr/>
                    <a:lstStyle/>
                    <a:p>
                      <a:pPr algn="ctr"/>
                      <a:r>
                        <a:rPr lang="it-IT" dirty="0"/>
                        <a:t>•</a:t>
                      </a:r>
                    </a:p>
                    <a:p>
                      <a:pPr algn="ctr"/>
                      <a:r>
                        <a:rPr lang="it-IT" dirty="0"/>
                        <a:t>•</a:t>
                      </a:r>
                    </a:p>
                  </a:txBody>
                  <a:tcPr/>
                </a:tc>
                <a:tc>
                  <a:txBody>
                    <a:bodyPr/>
                    <a:lstStyle/>
                    <a:p>
                      <a:pPr algn="ctr"/>
                      <a:endParaRPr lang="it-IT" dirty="0"/>
                    </a:p>
                  </a:txBody>
                  <a:tcPr/>
                </a:tc>
                <a:tc>
                  <a:txBody>
                    <a:bodyPr/>
                    <a:lstStyle/>
                    <a:p>
                      <a:pPr algn="ctr"/>
                      <a:endParaRPr lang="it-IT" dirty="0"/>
                    </a:p>
                  </a:txBody>
                  <a:tcPr/>
                </a:tc>
                <a:tc>
                  <a:txBody>
                    <a:bodyPr/>
                    <a:lstStyle/>
                    <a:p>
                      <a:pPr algn="ctr"/>
                      <a:r>
                        <a:rPr lang="it-IT" dirty="0"/>
                        <a:t>•</a:t>
                      </a:r>
                    </a:p>
                    <a:p>
                      <a:pPr algn="ctr"/>
                      <a:endParaRPr lang="it-IT" dirty="0"/>
                    </a:p>
                  </a:txBody>
                  <a:tcPr/>
                </a:tc>
                <a:tc>
                  <a:txBody>
                    <a:bodyPr/>
                    <a:lstStyle/>
                    <a:p>
                      <a:pPr algn="ctr"/>
                      <a:endParaRPr lang="it-IT" dirty="0"/>
                    </a:p>
                  </a:txBody>
                  <a:tcPr/>
                </a:tc>
                <a:tc>
                  <a:txBody>
                    <a:bodyPr/>
                    <a:lstStyle/>
                    <a:p>
                      <a:pPr algn="ctr"/>
                      <a:endParaRPr lang="it-IT" dirty="0"/>
                    </a:p>
                  </a:txBody>
                  <a:tcPr/>
                </a:tc>
                <a:tc>
                  <a:txBody>
                    <a:bodyPr/>
                    <a:lstStyle/>
                    <a:p>
                      <a:pPr algn="ctr"/>
                      <a:endParaRPr lang="it-IT" dirty="0"/>
                    </a:p>
                  </a:txBody>
                  <a:tcPr/>
                </a:tc>
                <a:tc>
                  <a:txBody>
                    <a:bodyPr/>
                    <a:lstStyle/>
                    <a:p>
                      <a:pPr algn="ct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2750368129"/>
                  </a:ext>
                </a:extLst>
              </a:tr>
              <a:tr h="3456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a:ln>
                            <a:noFill/>
                          </a:ln>
                          <a:solidFill>
                            <a:srgbClr val="002060"/>
                          </a:solidFill>
                          <a:effectLst/>
                          <a:uLnTx/>
                          <a:uFillTx/>
                          <a:latin typeface="+mn-lt"/>
                          <a:ea typeface="+mn-ea"/>
                          <a:cs typeface="+mn-cs"/>
                        </a:rPr>
                        <a:t>Sogei</a:t>
                      </a:r>
                    </a:p>
                  </a:txBody>
                  <a:tcPr/>
                </a:tc>
                <a:tc>
                  <a:txBody>
                    <a:bodyPr/>
                    <a:lstStyle/>
                    <a:p>
                      <a:pPr algn="ctr"/>
                      <a:r>
                        <a:rPr lang="it-IT" dirty="0"/>
                        <a:t>•</a:t>
                      </a:r>
                    </a:p>
                  </a:txBody>
                  <a:tcPr/>
                </a:tc>
                <a:tc>
                  <a:txBody>
                    <a:bodyPr/>
                    <a:lstStyle/>
                    <a:p>
                      <a:pPr algn="ctr"/>
                      <a:endParaRPr lang="it-IT" dirty="0"/>
                    </a:p>
                  </a:txBody>
                  <a:tcPr/>
                </a:tc>
                <a:tc>
                  <a:txBody>
                    <a:bodyPr/>
                    <a:lstStyle/>
                    <a:p>
                      <a:pPr algn="ctr"/>
                      <a:endParaRPr lang="it-IT" dirty="0"/>
                    </a:p>
                  </a:txBody>
                  <a:tcPr/>
                </a:tc>
                <a:tc>
                  <a:txBody>
                    <a:bodyPr/>
                    <a:lstStyle/>
                    <a:p>
                      <a:pPr algn="ctr"/>
                      <a:r>
                        <a:rPr lang="it-IT" dirty="0"/>
                        <a:t>•</a:t>
                      </a:r>
                    </a:p>
                  </a:txBody>
                  <a:tcPr/>
                </a:tc>
                <a:tc>
                  <a:txBody>
                    <a:bodyPr/>
                    <a:lstStyle/>
                    <a:p>
                      <a:pPr algn="ctr"/>
                      <a:endParaRPr lang="it-IT" dirty="0"/>
                    </a:p>
                  </a:txBody>
                  <a:tcPr/>
                </a:tc>
                <a:tc>
                  <a:txBody>
                    <a:bodyPr/>
                    <a:lstStyle/>
                    <a:p>
                      <a:endParaRPr lang="it-IT" dirty="0"/>
                    </a:p>
                  </a:txBody>
                  <a:tcPr/>
                </a:tc>
                <a:tc>
                  <a:txBody>
                    <a:bodyPr/>
                    <a:lstStyle/>
                    <a:p>
                      <a:pPr algn="ctr"/>
                      <a:endParaRPr lang="it-IT" dirty="0"/>
                    </a:p>
                  </a:txBody>
                  <a:tcPr/>
                </a:tc>
                <a:tc>
                  <a:txBody>
                    <a:bodyPr/>
                    <a:lstStyle/>
                    <a:p>
                      <a:pPr algn="ct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2387921915"/>
                  </a:ext>
                </a:extLst>
              </a:tr>
              <a:tr h="345697">
                <a:tc>
                  <a:txBody>
                    <a:bodyPr/>
                    <a:lstStyle/>
                    <a:p>
                      <a:r>
                        <a:rPr lang="it-IT" sz="1600" b="1">
                          <a:solidFill>
                            <a:srgbClr val="002060"/>
                          </a:solidFill>
                        </a:rPr>
                        <a:t>Sogin</a:t>
                      </a:r>
                    </a:p>
                  </a:txBody>
                  <a:tcPr/>
                </a:tc>
                <a:tc>
                  <a:txBody>
                    <a:bodyPr/>
                    <a:lstStyle/>
                    <a:p>
                      <a:pPr algn="ctr"/>
                      <a:r>
                        <a:rPr lang="it-IT" dirty="0"/>
                        <a:t>•</a:t>
                      </a:r>
                    </a:p>
                  </a:txBody>
                  <a:tcPr/>
                </a:tc>
                <a:tc>
                  <a:txBody>
                    <a:bodyPr/>
                    <a:lstStyle/>
                    <a:p>
                      <a:pPr algn="ctr"/>
                      <a:endParaRPr lang="it-IT" dirty="0"/>
                    </a:p>
                  </a:txBody>
                  <a:tcPr/>
                </a:tc>
                <a:tc>
                  <a:txBody>
                    <a:bodyPr/>
                    <a:lstStyle/>
                    <a:p>
                      <a:pPr algn="ctr"/>
                      <a:endParaRPr lang="it-IT" dirty="0"/>
                    </a:p>
                  </a:txBody>
                  <a:tcPr/>
                </a:tc>
                <a:tc>
                  <a:txBody>
                    <a:bodyPr/>
                    <a:lstStyle/>
                    <a:p>
                      <a:pPr algn="ctr"/>
                      <a:r>
                        <a:rPr lang="it-IT" dirty="0"/>
                        <a:t>•</a:t>
                      </a:r>
                    </a:p>
                  </a:txBody>
                  <a:tcPr/>
                </a:tc>
                <a:tc>
                  <a:txBody>
                    <a:bodyPr/>
                    <a:lstStyle/>
                    <a:p>
                      <a:pPr algn="ctr"/>
                      <a:endParaRPr lang="it-IT" dirty="0"/>
                    </a:p>
                  </a:txBody>
                  <a:tcPr/>
                </a:tc>
                <a:tc>
                  <a:txBody>
                    <a:bodyPr/>
                    <a:lstStyle/>
                    <a:p>
                      <a:endParaRPr lang="it-IT" dirty="0"/>
                    </a:p>
                  </a:txBody>
                  <a:tcPr/>
                </a:tc>
                <a:tc>
                  <a:txBody>
                    <a:bodyPr/>
                    <a:lstStyle/>
                    <a:p>
                      <a:pPr algn="ctr"/>
                      <a:endParaRPr lang="it-IT" dirty="0"/>
                    </a:p>
                  </a:txBody>
                  <a:tcPr/>
                </a:tc>
                <a:tc>
                  <a:txBody>
                    <a:bodyPr/>
                    <a:lstStyle/>
                    <a:p>
                      <a:pPr algn="ct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algn="ctr"/>
                      <a:endParaRPr lang="it-IT" dirty="0"/>
                    </a:p>
                  </a:txBody>
                  <a:tcPr/>
                </a:tc>
                <a:tc>
                  <a:txBody>
                    <a:bodyPr/>
                    <a:lstStyle/>
                    <a:p>
                      <a:pPr algn="ctr"/>
                      <a:endParaRPr lang="it-IT" dirty="0"/>
                    </a:p>
                  </a:txBody>
                  <a:tcPr/>
                </a:tc>
                <a:extLst>
                  <a:ext uri="{0D108BD9-81ED-4DB2-BD59-A6C34878D82A}">
                    <a16:rowId xmlns:a16="http://schemas.microsoft.com/office/drawing/2014/main" val="1191845874"/>
                  </a:ext>
                </a:extLst>
              </a:tr>
              <a:tr h="345697">
                <a:tc>
                  <a:txBody>
                    <a:bodyPr/>
                    <a:lstStyle/>
                    <a:p>
                      <a:r>
                        <a:rPr lang="it-IT" sz="1600" b="1">
                          <a:solidFill>
                            <a:srgbClr val="002060"/>
                          </a:solidFill>
                        </a:rPr>
                        <a:t>Sogesid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a:t>
                      </a:r>
                    </a:p>
                  </a:txBody>
                  <a:tcPr/>
                </a:tc>
                <a:tc>
                  <a:txBody>
                    <a:bodyPr/>
                    <a:lstStyle/>
                    <a:p>
                      <a:pPr algn="ctr"/>
                      <a:endParaRPr lang="it-IT" dirty="0"/>
                    </a:p>
                  </a:txBody>
                  <a:tcPr/>
                </a:tc>
                <a:tc>
                  <a:txBody>
                    <a:bodyPr/>
                    <a:lstStyle/>
                    <a:p>
                      <a:pPr algn="ct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a:txBody>
                    <a:bodyPr/>
                    <a:lstStyle/>
                    <a:p>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txBody>
                  <a:tcPr/>
                </a:tc>
                <a:extLst>
                  <a:ext uri="{0D108BD9-81ED-4DB2-BD59-A6C34878D82A}">
                    <a16:rowId xmlns:a16="http://schemas.microsoft.com/office/drawing/2014/main" val="878824988"/>
                  </a:ext>
                </a:extLst>
              </a:tr>
            </a:tbl>
          </a:graphicData>
        </a:graphic>
      </p:graphicFrame>
    </p:spTree>
    <p:extLst>
      <p:ext uri="{BB962C8B-B14F-4D97-AF65-F5344CB8AC3E}">
        <p14:creationId xmlns:p14="http://schemas.microsoft.com/office/powerpoint/2010/main" val="4171160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88B33-D1D7-8476-C4F8-F8E256C81501}"/>
            </a:ext>
          </a:extLst>
        </p:cNvPr>
        <p:cNvGrpSpPr/>
        <p:nvPr/>
      </p:nvGrpSpPr>
      <p:grpSpPr>
        <a:xfrm>
          <a:off x="0" y="0"/>
          <a:ext cx="0" cy="0"/>
          <a:chOff x="0" y="0"/>
          <a:chExt cx="0" cy="0"/>
        </a:xfrm>
      </p:grpSpPr>
      <p:sp>
        <p:nvSpPr>
          <p:cNvPr id="7" name="Rettangolo 6">
            <a:extLst>
              <a:ext uri="{FF2B5EF4-FFF2-40B4-BE49-F238E27FC236}">
                <a16:creationId xmlns:a16="http://schemas.microsoft.com/office/drawing/2014/main" id="{E6855D44-FACB-E2E7-FE2E-F0486C2DC808}"/>
              </a:ext>
            </a:extLst>
          </p:cNvPr>
          <p:cNvSpPr/>
          <p:nvPr/>
        </p:nvSpPr>
        <p:spPr>
          <a:xfrm>
            <a:off x="1524000" y="815720"/>
            <a:ext cx="9036592" cy="1631216"/>
          </a:xfrm>
          <a:prstGeom prst="rect">
            <a:avLst/>
          </a:prstGeom>
        </p:spPr>
        <p:txBody>
          <a:bodyPr wrap="square">
            <a:spAutoFit/>
          </a:bodyPr>
          <a:lstStyle/>
          <a:p>
            <a:pPr lvl="0" algn="ctr"/>
            <a:endParaRPr lang="it-IT" sz="3200" b="1" dirty="0">
              <a:solidFill>
                <a:srgbClr val="002060"/>
              </a:solidFill>
            </a:endParaRPr>
          </a:p>
          <a:p>
            <a:pPr lvl="0" algn="ctr"/>
            <a:endParaRPr lang="it-IT" sz="3200" b="1" dirty="0">
              <a:solidFill>
                <a:srgbClr val="002060"/>
              </a:solidFill>
            </a:endParaRPr>
          </a:p>
          <a:p>
            <a:pPr lvl="0" algn="ctr"/>
            <a:endParaRPr lang="it-IT" sz="3600" b="1" dirty="0">
              <a:solidFill>
                <a:srgbClr val="002060"/>
              </a:solidFill>
            </a:endParaRPr>
          </a:p>
        </p:txBody>
      </p:sp>
      <p:sp>
        <p:nvSpPr>
          <p:cNvPr id="9" name="Rettangolo 8">
            <a:extLst>
              <a:ext uri="{FF2B5EF4-FFF2-40B4-BE49-F238E27FC236}">
                <a16:creationId xmlns:a16="http://schemas.microsoft.com/office/drawing/2014/main" id="{BC763654-0F43-E780-E9B7-1B2145C1EC8D}"/>
              </a:ext>
            </a:extLst>
          </p:cNvPr>
          <p:cNvSpPr/>
          <p:nvPr/>
        </p:nvSpPr>
        <p:spPr>
          <a:xfrm>
            <a:off x="1739468" y="1864489"/>
            <a:ext cx="8713064" cy="1323439"/>
          </a:xfrm>
          <a:prstGeom prst="rect">
            <a:avLst/>
          </a:prstGeom>
        </p:spPr>
        <p:txBody>
          <a:bodyPr wrap="square">
            <a:spAutoFit/>
          </a:bodyPr>
          <a:lstStyle/>
          <a:p>
            <a:pPr marL="342900" indent="-342900"/>
            <a:endParaRPr lang="it-IT" sz="2000" b="1" dirty="0">
              <a:solidFill>
                <a:srgbClr val="002060"/>
              </a:solidFill>
            </a:endParaRPr>
          </a:p>
          <a:p>
            <a:pPr marL="342900" indent="-342900"/>
            <a:endParaRPr lang="it-IT" sz="2000" b="1" dirty="0">
              <a:solidFill>
                <a:srgbClr val="002060"/>
              </a:solidFill>
            </a:endParaRPr>
          </a:p>
          <a:p>
            <a:pPr marL="342900" indent="-342900"/>
            <a:endParaRPr lang="it-IT" sz="2000" b="1" dirty="0">
              <a:solidFill>
                <a:srgbClr val="002060"/>
              </a:solidFill>
            </a:endParaRPr>
          </a:p>
          <a:p>
            <a:pPr marL="342900" indent="-342900"/>
            <a:endParaRPr lang="it-IT" sz="2000" b="1" dirty="0">
              <a:solidFill>
                <a:srgbClr val="002060"/>
              </a:solidFill>
            </a:endParaRPr>
          </a:p>
        </p:txBody>
      </p:sp>
      <p:sp>
        <p:nvSpPr>
          <p:cNvPr id="5" name="CasellaDiTesto 4">
            <a:extLst>
              <a:ext uri="{FF2B5EF4-FFF2-40B4-BE49-F238E27FC236}">
                <a16:creationId xmlns:a16="http://schemas.microsoft.com/office/drawing/2014/main" id="{4B2DA6B8-84A5-5F7F-D529-42AC4F4414D8}"/>
              </a:ext>
            </a:extLst>
          </p:cNvPr>
          <p:cNvSpPr txBox="1"/>
          <p:nvPr/>
        </p:nvSpPr>
        <p:spPr>
          <a:xfrm>
            <a:off x="201561" y="140940"/>
            <a:ext cx="11788877" cy="6093976"/>
          </a:xfrm>
          <a:prstGeom prst="rect">
            <a:avLst/>
          </a:prstGeom>
          <a:noFill/>
        </p:spPr>
        <p:txBody>
          <a:bodyPr wrap="square">
            <a:spAutoFit/>
          </a:bodyPr>
          <a:lstStyle/>
          <a:p>
            <a:pPr algn="ctr"/>
            <a:r>
              <a:rPr lang="it-IT" sz="2800" b="1">
                <a:solidFill>
                  <a:srgbClr val="002060"/>
                </a:solidFill>
              </a:rPr>
              <a:t>Obiettivi del seminario</a:t>
            </a:r>
          </a:p>
          <a:p>
            <a:endParaRPr lang="it-IT">
              <a:solidFill>
                <a:srgbClr val="002060"/>
              </a:solidFill>
            </a:endParaRPr>
          </a:p>
          <a:p>
            <a:endParaRPr lang="it-IT">
              <a:solidFill>
                <a:srgbClr val="002060"/>
              </a:solidFill>
            </a:endParaRPr>
          </a:p>
          <a:p>
            <a:pPr algn="ctr"/>
            <a:endParaRPr lang="it-IT">
              <a:solidFill>
                <a:srgbClr val="002060"/>
              </a:solidFill>
            </a:endParaRPr>
          </a:p>
          <a:p>
            <a:pPr algn="ctr"/>
            <a:r>
              <a:rPr lang="it-IT" sz="2800" i="1">
                <a:solidFill>
                  <a:srgbClr val="002060"/>
                </a:solidFill>
              </a:rPr>
              <a:t>2. superare</a:t>
            </a:r>
          </a:p>
          <a:p>
            <a:pPr algn="ctr"/>
            <a:r>
              <a:rPr lang="it-IT" sz="2800">
                <a:solidFill>
                  <a:srgbClr val="002060"/>
                </a:solidFill>
              </a:rPr>
              <a:t> </a:t>
            </a:r>
          </a:p>
          <a:p>
            <a:pPr algn="ctr"/>
            <a:r>
              <a:rPr lang="it-IT" sz="2800">
                <a:solidFill>
                  <a:srgbClr val="002060"/>
                </a:solidFill>
              </a:rPr>
              <a:t>gli equivoci:</a:t>
            </a:r>
          </a:p>
          <a:p>
            <a:pPr algn="ctr"/>
            <a:endParaRPr lang="it-IT" sz="2800">
              <a:solidFill>
                <a:srgbClr val="002060"/>
              </a:solidFill>
            </a:endParaRPr>
          </a:p>
          <a:p>
            <a:r>
              <a:rPr lang="it-IT" sz="2800">
                <a:solidFill>
                  <a:srgbClr val="002060"/>
                </a:solidFill>
              </a:rPr>
              <a:t>“</a:t>
            </a:r>
            <a:r>
              <a:rPr lang="it-IT" sz="2800" i="1">
                <a:solidFill>
                  <a:srgbClr val="002060"/>
                </a:solidFill>
              </a:rPr>
              <a:t>RUP = burocrate</a:t>
            </a:r>
            <a:r>
              <a:rPr lang="it-IT" sz="2800">
                <a:solidFill>
                  <a:srgbClr val="002060"/>
                </a:solidFill>
              </a:rPr>
              <a:t>”</a:t>
            </a:r>
          </a:p>
          <a:p>
            <a:endParaRPr lang="it-IT" sz="2800">
              <a:solidFill>
                <a:srgbClr val="002060"/>
              </a:solidFill>
            </a:endParaRPr>
          </a:p>
          <a:p>
            <a:r>
              <a:rPr lang="it-IT" sz="2800">
                <a:solidFill>
                  <a:srgbClr val="002060"/>
                </a:solidFill>
              </a:rPr>
              <a:t>Contrapposizione tra impresa e Codice</a:t>
            </a:r>
          </a:p>
          <a:p>
            <a:endParaRPr lang="it-IT" sz="2800">
              <a:solidFill>
                <a:srgbClr val="002060"/>
              </a:solidFill>
            </a:endParaRPr>
          </a:p>
          <a:p>
            <a:r>
              <a:rPr lang="it-IT" sz="2800">
                <a:solidFill>
                  <a:srgbClr val="002060"/>
                </a:solidFill>
              </a:rPr>
              <a:t>Visione difensiva del procurement</a:t>
            </a:r>
          </a:p>
          <a:p>
            <a:endParaRPr lang="it-IT" sz="2800">
              <a:solidFill>
                <a:srgbClr val="002060"/>
              </a:solidFill>
            </a:endParaRPr>
          </a:p>
          <a:p>
            <a:r>
              <a:rPr lang="it-IT" sz="2800">
                <a:solidFill>
                  <a:srgbClr val="002060"/>
                </a:solidFill>
              </a:rPr>
              <a:t>Paura del controllo come blocco decisionale</a:t>
            </a:r>
            <a:endParaRPr lang="it-IT">
              <a:solidFill>
                <a:srgbClr val="002060"/>
              </a:solidFill>
            </a:endParaRPr>
          </a:p>
        </p:txBody>
      </p:sp>
    </p:spTree>
    <p:extLst>
      <p:ext uri="{BB962C8B-B14F-4D97-AF65-F5344CB8AC3E}">
        <p14:creationId xmlns:p14="http://schemas.microsoft.com/office/powerpoint/2010/main" val="28396294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4ADAB8-AA85-6209-DD10-346F6456EDFD}"/>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5B7FC0E9-E2CA-5BB7-B426-FD8E21E91925}"/>
              </a:ext>
            </a:extLst>
          </p:cNvPr>
          <p:cNvSpPr>
            <a:spLocks noGrp="1"/>
          </p:cNvSpPr>
          <p:nvPr>
            <p:ph type="ctrTitle"/>
          </p:nvPr>
        </p:nvSpPr>
        <p:spPr>
          <a:xfrm>
            <a:off x="1524000" y="-5443"/>
            <a:ext cx="9144000" cy="770147"/>
          </a:xfrm>
        </p:spPr>
        <p:txBody>
          <a:bodyPr>
            <a:noAutofit/>
          </a:bodyPr>
          <a:lstStyle/>
          <a:p>
            <a:r>
              <a:rPr lang="it-IT" sz="2200">
                <a:solidFill>
                  <a:srgbClr val="002060"/>
                </a:solidFill>
                <a:latin typeface="Arial Black" pitchFamily="34" charset="0"/>
              </a:rPr>
              <a:t>SEMINARIO ASSORUP - UNINDUSTRIA</a:t>
            </a:r>
          </a:p>
        </p:txBody>
      </p:sp>
      <p:sp>
        <p:nvSpPr>
          <p:cNvPr id="7" name="Rettangolo 6">
            <a:extLst>
              <a:ext uri="{FF2B5EF4-FFF2-40B4-BE49-F238E27FC236}">
                <a16:creationId xmlns:a16="http://schemas.microsoft.com/office/drawing/2014/main" id="{360B66A1-6D2B-F306-D156-31390DCF54B8}"/>
              </a:ext>
            </a:extLst>
          </p:cNvPr>
          <p:cNvSpPr/>
          <p:nvPr/>
        </p:nvSpPr>
        <p:spPr>
          <a:xfrm>
            <a:off x="1524000" y="815720"/>
            <a:ext cx="9036592" cy="1631216"/>
          </a:xfrm>
          <a:prstGeom prst="rect">
            <a:avLst/>
          </a:prstGeom>
        </p:spPr>
        <p:txBody>
          <a:bodyPr wrap="square">
            <a:spAutoFit/>
          </a:bodyPr>
          <a:lstStyle/>
          <a:p>
            <a:pPr lvl="0" algn="ctr"/>
            <a:endParaRPr lang="it-IT" sz="3200" b="1">
              <a:solidFill>
                <a:srgbClr val="002060"/>
              </a:solidFill>
            </a:endParaRPr>
          </a:p>
          <a:p>
            <a:pPr lvl="0" algn="ctr"/>
            <a:endParaRPr lang="it-IT" sz="3200" b="1">
              <a:solidFill>
                <a:srgbClr val="002060"/>
              </a:solidFill>
            </a:endParaRPr>
          </a:p>
          <a:p>
            <a:pPr lvl="0" algn="ctr"/>
            <a:endParaRPr lang="it-IT" sz="3600" b="1">
              <a:solidFill>
                <a:srgbClr val="002060"/>
              </a:solidFill>
            </a:endParaRPr>
          </a:p>
        </p:txBody>
      </p:sp>
      <p:sp>
        <p:nvSpPr>
          <p:cNvPr id="9" name="Rettangolo 8">
            <a:extLst>
              <a:ext uri="{FF2B5EF4-FFF2-40B4-BE49-F238E27FC236}">
                <a16:creationId xmlns:a16="http://schemas.microsoft.com/office/drawing/2014/main" id="{B50E5B1B-9285-C166-B069-D83A738EB384}"/>
              </a:ext>
            </a:extLst>
          </p:cNvPr>
          <p:cNvSpPr/>
          <p:nvPr/>
        </p:nvSpPr>
        <p:spPr>
          <a:xfrm>
            <a:off x="1847528" y="911225"/>
            <a:ext cx="8713064" cy="5447645"/>
          </a:xfrm>
          <a:prstGeom prst="rect">
            <a:avLst/>
          </a:prstGeom>
        </p:spPr>
        <p:txBody>
          <a:bodyPr wrap="square">
            <a:spAutoFit/>
          </a:bodyPr>
          <a:lstStyle/>
          <a:p>
            <a:pPr marL="342900" indent="-342900"/>
            <a:r>
              <a:rPr lang="it-IT" sz="2000" b="1">
                <a:solidFill>
                  <a:srgbClr val="002060"/>
                </a:solidFill>
              </a:rPr>
              <a:t>Unindustria:</a:t>
            </a:r>
          </a:p>
          <a:p>
            <a:pPr marL="342900" indent="-342900"/>
            <a:endParaRPr lang="it-IT" sz="2000" b="1">
              <a:solidFill>
                <a:srgbClr val="002060"/>
              </a:solidFill>
            </a:endParaRPr>
          </a:p>
          <a:p>
            <a:pPr marL="342900" indent="-342900">
              <a:buFont typeface="Arial" panose="020B0604020202020204" pitchFamily="34" charset="0"/>
              <a:buChar char="•"/>
            </a:pPr>
            <a:r>
              <a:rPr lang="it-IT" sz="2000" b="1">
                <a:solidFill>
                  <a:srgbClr val="002060"/>
                </a:solidFill>
                <a:hlinkClick r:id="rId2"/>
              </a:rPr>
              <a:t>Sezioni merceologiche </a:t>
            </a:r>
            <a:endParaRPr lang="it-IT" sz="2000" b="1">
              <a:solidFill>
                <a:srgbClr val="002060"/>
              </a:solidFill>
            </a:endParaRPr>
          </a:p>
          <a:p>
            <a:pPr marL="342900" indent="-342900">
              <a:buFont typeface="Arial" panose="020B0604020202020204" pitchFamily="34" charset="0"/>
              <a:buChar char="•"/>
            </a:pPr>
            <a:endParaRPr lang="it-IT" sz="2000" b="1">
              <a:solidFill>
                <a:srgbClr val="002060"/>
              </a:solidFill>
            </a:endParaRPr>
          </a:p>
          <a:p>
            <a:pPr marL="342900" indent="-342900">
              <a:buFont typeface="Arial" panose="020B0604020202020204" pitchFamily="34" charset="0"/>
              <a:buChar char="•"/>
            </a:pPr>
            <a:r>
              <a:rPr lang="it-IT" sz="2000" b="1">
                <a:solidFill>
                  <a:srgbClr val="002060"/>
                </a:solidFill>
              </a:rPr>
              <a:t>Sportello Consip – Sportelli in Rete</a:t>
            </a:r>
          </a:p>
          <a:p>
            <a:pPr marL="342900" indent="-342900">
              <a:buFont typeface="Arial" panose="020B0604020202020204" pitchFamily="34" charset="0"/>
              <a:buChar char="•"/>
            </a:pPr>
            <a:endParaRPr lang="it-IT" sz="2000" b="1">
              <a:solidFill>
                <a:srgbClr val="002060"/>
              </a:solidFill>
            </a:endParaRPr>
          </a:p>
          <a:p>
            <a:pPr marL="342900" indent="-342900">
              <a:buFont typeface="Arial" panose="020B0604020202020204" pitchFamily="34" charset="0"/>
              <a:buChar char="•"/>
            </a:pPr>
            <a:r>
              <a:rPr lang="it-IT" sz="2000" b="1">
                <a:solidFill>
                  <a:srgbClr val="002060"/>
                </a:solidFill>
              </a:rPr>
              <a:t>Community Stazioni Appaltanti e Supply Manager</a:t>
            </a:r>
          </a:p>
          <a:p>
            <a:pPr marL="342900" indent="-342900">
              <a:buFont typeface="Arial" panose="020B0604020202020204" pitchFamily="34" charset="0"/>
              <a:buChar char="•"/>
            </a:pPr>
            <a:endParaRPr lang="it-IT" sz="2000" b="1">
              <a:solidFill>
                <a:srgbClr val="002060"/>
              </a:solidFill>
            </a:endParaRPr>
          </a:p>
          <a:p>
            <a:pPr marL="342900" indent="-342900">
              <a:buFont typeface="Arial" panose="020B0604020202020204" pitchFamily="34" charset="0"/>
              <a:buChar char="•"/>
            </a:pPr>
            <a:r>
              <a:rPr lang="it-IT" sz="2000" b="1">
                <a:solidFill>
                  <a:srgbClr val="002060"/>
                </a:solidFill>
              </a:rPr>
              <a:t>Tavolo di lavoro appalti pubblico-privato</a:t>
            </a:r>
          </a:p>
          <a:p>
            <a:pPr marL="342900" indent="-342900">
              <a:buFont typeface="Arial" panose="020B0604020202020204" pitchFamily="34" charset="0"/>
              <a:buChar char="•"/>
            </a:pPr>
            <a:endParaRPr lang="it-IT" sz="2000" b="1">
              <a:solidFill>
                <a:srgbClr val="002060"/>
              </a:solidFill>
            </a:endParaRPr>
          </a:p>
          <a:p>
            <a:pPr marL="342900" indent="-342900">
              <a:buFont typeface="Arial" panose="020B0604020202020204" pitchFamily="34" charset="0"/>
              <a:buChar char="•"/>
            </a:pPr>
            <a:r>
              <a:rPr lang="it-IT" sz="2000" b="1">
                <a:solidFill>
                  <a:srgbClr val="002060"/>
                </a:solidFill>
              </a:rPr>
              <a:t>Osservatorio su Facility e Global Service</a:t>
            </a:r>
          </a:p>
          <a:p>
            <a:pPr marL="342900" indent="-342900">
              <a:buFont typeface="Arial" panose="020B0604020202020204" pitchFamily="34" charset="0"/>
              <a:buChar char="•"/>
            </a:pPr>
            <a:endParaRPr lang="it-IT" sz="2000" b="1">
              <a:solidFill>
                <a:srgbClr val="002060"/>
              </a:solidFill>
            </a:endParaRPr>
          </a:p>
          <a:p>
            <a:pPr marL="342900" indent="-342900">
              <a:buFont typeface="Arial" panose="020B0604020202020204" pitchFamily="34" charset="0"/>
              <a:buChar char="•"/>
            </a:pPr>
            <a:r>
              <a:rPr lang="it-IT" sz="2000" b="1">
                <a:solidFill>
                  <a:srgbClr val="002060"/>
                </a:solidFill>
              </a:rPr>
              <a:t>Tavolo tecnico rendicontazione PNRR</a:t>
            </a:r>
          </a:p>
          <a:p>
            <a:endParaRPr lang="it-IT" sz="2400" b="1">
              <a:solidFill>
                <a:srgbClr val="002060"/>
              </a:solidFill>
            </a:endParaRPr>
          </a:p>
          <a:p>
            <a:r>
              <a:rPr lang="it-IT" sz="1600" b="1">
                <a:solidFill>
                  <a:srgbClr val="002060"/>
                </a:solidFill>
                <a:hlinkClick r:id="rId3"/>
              </a:rPr>
              <a:t>progettoprocurement@un-industria.it</a:t>
            </a:r>
            <a:endParaRPr lang="it-IT" sz="1600" b="1">
              <a:solidFill>
                <a:srgbClr val="002060"/>
              </a:solidFill>
            </a:endParaRPr>
          </a:p>
          <a:p>
            <a:endParaRPr lang="it-IT" sz="1600" b="1">
              <a:solidFill>
                <a:srgbClr val="002060"/>
              </a:solidFill>
            </a:endParaRPr>
          </a:p>
          <a:p>
            <a:r>
              <a:rPr lang="it-IT" sz="1600" b="1">
                <a:solidFill>
                  <a:srgbClr val="002060"/>
                </a:solidFill>
                <a:hlinkClick r:id="rId4"/>
              </a:rPr>
              <a:t>stazioniappaltanti@un-industria.it</a:t>
            </a:r>
            <a:endParaRPr lang="it-IT" sz="1600" b="1">
              <a:solidFill>
                <a:srgbClr val="002060"/>
              </a:solidFill>
            </a:endParaRPr>
          </a:p>
          <a:p>
            <a:endParaRPr lang="it-IT" sz="1600" b="1">
              <a:solidFill>
                <a:srgbClr val="002060"/>
              </a:solidFill>
            </a:endParaRPr>
          </a:p>
        </p:txBody>
      </p:sp>
      <p:pic>
        <p:nvPicPr>
          <p:cNvPr id="3" name="Immagine 2" descr="Logo-Unindustria">
            <a:extLst>
              <a:ext uri="{FF2B5EF4-FFF2-40B4-BE49-F238E27FC236}">
                <a16:creationId xmlns:a16="http://schemas.microsoft.com/office/drawing/2014/main" id="{55349F53-36FC-5AF8-0DA0-F7D6F35DFF6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151120" y="6229560"/>
            <a:ext cx="1889760" cy="541020"/>
          </a:xfrm>
          <a:prstGeom prst="rect">
            <a:avLst/>
          </a:prstGeom>
          <a:noFill/>
          <a:ln>
            <a:noFill/>
          </a:ln>
        </p:spPr>
      </p:pic>
    </p:spTree>
    <p:extLst>
      <p:ext uri="{BB962C8B-B14F-4D97-AF65-F5344CB8AC3E}">
        <p14:creationId xmlns:p14="http://schemas.microsoft.com/office/powerpoint/2010/main" val="23262610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2E06CA-28FE-F8F2-9E5B-68297B651385}"/>
            </a:ext>
          </a:extLst>
        </p:cNvPr>
        <p:cNvGrpSpPr/>
        <p:nvPr/>
      </p:nvGrpSpPr>
      <p:grpSpPr>
        <a:xfrm>
          <a:off x="0" y="0"/>
          <a:ext cx="0" cy="0"/>
          <a:chOff x="0" y="0"/>
          <a:chExt cx="0" cy="0"/>
        </a:xfrm>
      </p:grpSpPr>
      <p:sp>
        <p:nvSpPr>
          <p:cNvPr id="7" name="Rettangolo 6">
            <a:extLst>
              <a:ext uri="{FF2B5EF4-FFF2-40B4-BE49-F238E27FC236}">
                <a16:creationId xmlns:a16="http://schemas.microsoft.com/office/drawing/2014/main" id="{553EEEBF-9F6F-4F43-3912-0AAA14C5C7E5}"/>
              </a:ext>
            </a:extLst>
          </p:cNvPr>
          <p:cNvSpPr/>
          <p:nvPr/>
        </p:nvSpPr>
        <p:spPr>
          <a:xfrm>
            <a:off x="1524000" y="815720"/>
            <a:ext cx="9036592" cy="1631216"/>
          </a:xfrm>
          <a:prstGeom prst="rect">
            <a:avLst/>
          </a:prstGeom>
        </p:spPr>
        <p:txBody>
          <a:bodyPr wrap="square">
            <a:spAutoFit/>
          </a:bodyPr>
          <a:lstStyle/>
          <a:p>
            <a:pPr lvl="0" algn="ctr"/>
            <a:endParaRPr lang="it-IT" sz="3200" b="1">
              <a:solidFill>
                <a:srgbClr val="002060"/>
              </a:solidFill>
            </a:endParaRPr>
          </a:p>
          <a:p>
            <a:pPr lvl="0" algn="ctr"/>
            <a:endParaRPr lang="it-IT" sz="3200" b="1">
              <a:solidFill>
                <a:srgbClr val="002060"/>
              </a:solidFill>
            </a:endParaRPr>
          </a:p>
          <a:p>
            <a:pPr lvl="0" algn="ctr"/>
            <a:endParaRPr lang="it-IT" sz="3600" b="1">
              <a:solidFill>
                <a:srgbClr val="002060"/>
              </a:solidFill>
            </a:endParaRPr>
          </a:p>
        </p:txBody>
      </p:sp>
      <p:sp>
        <p:nvSpPr>
          <p:cNvPr id="9" name="Rettangolo 8">
            <a:extLst>
              <a:ext uri="{FF2B5EF4-FFF2-40B4-BE49-F238E27FC236}">
                <a16:creationId xmlns:a16="http://schemas.microsoft.com/office/drawing/2014/main" id="{636F2E74-4A65-C0D9-0628-C496548C2C7D}"/>
              </a:ext>
            </a:extLst>
          </p:cNvPr>
          <p:cNvSpPr/>
          <p:nvPr/>
        </p:nvSpPr>
        <p:spPr>
          <a:xfrm>
            <a:off x="1739468" y="1844825"/>
            <a:ext cx="8713064" cy="2831544"/>
          </a:xfrm>
          <a:prstGeom prst="rect">
            <a:avLst/>
          </a:prstGeom>
        </p:spPr>
        <p:txBody>
          <a:bodyPr wrap="square">
            <a:spAutoFit/>
          </a:bodyPr>
          <a:lstStyle/>
          <a:p>
            <a:pPr marL="342900" indent="-342900"/>
            <a:endParaRPr lang="it-IT" sz="2000" b="1" dirty="0">
              <a:solidFill>
                <a:srgbClr val="002060"/>
              </a:solidFill>
            </a:endParaRPr>
          </a:p>
          <a:p>
            <a:pPr algn="ctr"/>
            <a:r>
              <a:rPr lang="it-IT" sz="4000" b="1" dirty="0">
                <a:solidFill>
                  <a:srgbClr val="002060"/>
                </a:solidFill>
              </a:rPr>
              <a:t>24 febbraio 2026</a:t>
            </a:r>
            <a:endParaRPr lang="it-IT" sz="2000" b="1" dirty="0">
              <a:solidFill>
                <a:srgbClr val="002060"/>
              </a:solidFill>
            </a:endParaRPr>
          </a:p>
          <a:p>
            <a:pPr algn="ctr"/>
            <a:endParaRPr lang="it-IT" sz="2000" b="1" dirty="0">
              <a:solidFill>
                <a:srgbClr val="002060"/>
              </a:solidFill>
            </a:endParaRPr>
          </a:p>
          <a:p>
            <a:pPr algn="ctr"/>
            <a:endParaRPr lang="it-IT" sz="2000" b="1" dirty="0">
              <a:solidFill>
                <a:srgbClr val="002060"/>
              </a:solidFill>
            </a:endParaRPr>
          </a:p>
          <a:p>
            <a:pPr algn="ctr"/>
            <a:r>
              <a:rPr lang="it-IT" sz="2000" b="1" dirty="0">
                <a:solidFill>
                  <a:srgbClr val="002060"/>
                </a:solidFill>
              </a:rPr>
              <a:t>grazie</a:t>
            </a:r>
          </a:p>
          <a:p>
            <a:endParaRPr lang="it-IT" sz="2000" b="1" dirty="0">
              <a:solidFill>
                <a:srgbClr val="002060"/>
              </a:solidFill>
            </a:endParaRPr>
          </a:p>
          <a:p>
            <a:endParaRPr lang="it-IT" sz="2400" b="1" dirty="0">
              <a:solidFill>
                <a:srgbClr val="002060"/>
              </a:solidFill>
            </a:endParaRPr>
          </a:p>
          <a:p>
            <a:pPr algn="ctr"/>
            <a:r>
              <a:rPr lang="it-IT" sz="1400" b="1" dirty="0">
                <a:solidFill>
                  <a:srgbClr val="002060"/>
                </a:solidFill>
              </a:rPr>
              <a:t>Massimiliano Bondanini</a:t>
            </a:r>
          </a:p>
        </p:txBody>
      </p:sp>
      <p:pic>
        <p:nvPicPr>
          <p:cNvPr id="3" name="Immagine 2" descr="Logo-Unindustria">
            <a:extLst>
              <a:ext uri="{FF2B5EF4-FFF2-40B4-BE49-F238E27FC236}">
                <a16:creationId xmlns:a16="http://schemas.microsoft.com/office/drawing/2014/main" id="{D931D781-CE5F-DEFA-FB95-8FC4A18FAD8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97416" y="6200064"/>
            <a:ext cx="1889760" cy="541020"/>
          </a:xfrm>
          <a:prstGeom prst="rect">
            <a:avLst/>
          </a:prstGeom>
          <a:noFill/>
          <a:ln>
            <a:noFill/>
          </a:ln>
        </p:spPr>
      </p:pic>
      <p:sp>
        <p:nvSpPr>
          <p:cNvPr id="6" name="Titolo 1">
            <a:extLst>
              <a:ext uri="{FF2B5EF4-FFF2-40B4-BE49-F238E27FC236}">
                <a16:creationId xmlns:a16="http://schemas.microsoft.com/office/drawing/2014/main" id="{AD0604F3-3A1B-CCD2-1646-0177E7745881}"/>
              </a:ext>
            </a:extLst>
          </p:cNvPr>
          <p:cNvSpPr>
            <a:spLocks noGrp="1"/>
          </p:cNvSpPr>
          <p:nvPr>
            <p:ph type="ctrTitle"/>
          </p:nvPr>
        </p:nvSpPr>
        <p:spPr>
          <a:xfrm>
            <a:off x="1524000" y="138749"/>
            <a:ext cx="9144000" cy="1353941"/>
          </a:xfrm>
        </p:spPr>
        <p:txBody>
          <a:bodyPr>
            <a:noAutofit/>
          </a:bodyPr>
          <a:lstStyle/>
          <a:p>
            <a:r>
              <a:rPr lang="it-IT" sz="2200">
                <a:solidFill>
                  <a:srgbClr val="002060"/>
                </a:solidFill>
                <a:latin typeface="Arial Black" pitchFamily="34" charset="0"/>
              </a:rPr>
              <a:t>SEMINARIO ASSORUP – UNINDUSTRIA</a:t>
            </a:r>
            <a:br>
              <a:rPr lang="it-IT" sz="2200">
                <a:solidFill>
                  <a:srgbClr val="002060"/>
                </a:solidFill>
                <a:latin typeface="Arial Black" pitchFamily="34" charset="0"/>
              </a:rPr>
            </a:br>
            <a:br>
              <a:rPr lang="it-IT" sz="2200">
                <a:solidFill>
                  <a:srgbClr val="002060"/>
                </a:solidFill>
                <a:latin typeface="Arial Black" pitchFamily="34" charset="0"/>
              </a:rPr>
            </a:br>
            <a:r>
              <a:rPr lang="it-IT" sz="2200">
                <a:solidFill>
                  <a:srgbClr val="002060"/>
                </a:solidFill>
                <a:latin typeface="Arial Black" pitchFamily="34" charset="0"/>
              </a:rPr>
              <a:t>Il Procurement delle società che applicano il CCP: il RUP tra governance aziendale e obblighi del Codice</a:t>
            </a:r>
          </a:p>
        </p:txBody>
      </p:sp>
    </p:spTree>
    <p:extLst>
      <p:ext uri="{BB962C8B-B14F-4D97-AF65-F5344CB8AC3E}">
        <p14:creationId xmlns:p14="http://schemas.microsoft.com/office/powerpoint/2010/main" val="3178737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83DE31-F6B5-B05A-11F0-9ACCE33BA70A}"/>
            </a:ext>
          </a:extLst>
        </p:cNvPr>
        <p:cNvGrpSpPr/>
        <p:nvPr/>
      </p:nvGrpSpPr>
      <p:grpSpPr>
        <a:xfrm>
          <a:off x="0" y="0"/>
          <a:ext cx="0" cy="0"/>
          <a:chOff x="0" y="0"/>
          <a:chExt cx="0" cy="0"/>
        </a:xfrm>
      </p:grpSpPr>
      <p:sp>
        <p:nvSpPr>
          <p:cNvPr id="7" name="Rettangolo 6">
            <a:extLst>
              <a:ext uri="{FF2B5EF4-FFF2-40B4-BE49-F238E27FC236}">
                <a16:creationId xmlns:a16="http://schemas.microsoft.com/office/drawing/2014/main" id="{44631379-5744-2D09-2041-051B62A031B7}"/>
              </a:ext>
            </a:extLst>
          </p:cNvPr>
          <p:cNvSpPr/>
          <p:nvPr/>
        </p:nvSpPr>
        <p:spPr>
          <a:xfrm>
            <a:off x="1524000" y="815720"/>
            <a:ext cx="9036592" cy="1631216"/>
          </a:xfrm>
          <a:prstGeom prst="rect">
            <a:avLst/>
          </a:prstGeom>
        </p:spPr>
        <p:txBody>
          <a:bodyPr wrap="square">
            <a:spAutoFit/>
          </a:bodyPr>
          <a:lstStyle/>
          <a:p>
            <a:pPr lvl="0" algn="ctr"/>
            <a:endParaRPr lang="it-IT" sz="3200" b="1" dirty="0">
              <a:solidFill>
                <a:srgbClr val="002060"/>
              </a:solidFill>
            </a:endParaRPr>
          </a:p>
          <a:p>
            <a:pPr lvl="0" algn="ctr"/>
            <a:endParaRPr lang="it-IT" sz="3200" b="1" dirty="0">
              <a:solidFill>
                <a:srgbClr val="002060"/>
              </a:solidFill>
            </a:endParaRPr>
          </a:p>
          <a:p>
            <a:pPr lvl="0" algn="ctr"/>
            <a:endParaRPr lang="it-IT" sz="3600" b="1" dirty="0">
              <a:solidFill>
                <a:srgbClr val="002060"/>
              </a:solidFill>
            </a:endParaRPr>
          </a:p>
        </p:txBody>
      </p:sp>
      <p:sp>
        <p:nvSpPr>
          <p:cNvPr id="9" name="Rettangolo 8">
            <a:extLst>
              <a:ext uri="{FF2B5EF4-FFF2-40B4-BE49-F238E27FC236}">
                <a16:creationId xmlns:a16="http://schemas.microsoft.com/office/drawing/2014/main" id="{8D325908-714C-E6EB-7AF7-E31A02935ED0}"/>
              </a:ext>
            </a:extLst>
          </p:cNvPr>
          <p:cNvSpPr/>
          <p:nvPr/>
        </p:nvSpPr>
        <p:spPr>
          <a:xfrm>
            <a:off x="1739468" y="1864489"/>
            <a:ext cx="8713064" cy="1323439"/>
          </a:xfrm>
          <a:prstGeom prst="rect">
            <a:avLst/>
          </a:prstGeom>
        </p:spPr>
        <p:txBody>
          <a:bodyPr wrap="square">
            <a:spAutoFit/>
          </a:bodyPr>
          <a:lstStyle/>
          <a:p>
            <a:pPr marL="342900" indent="-342900"/>
            <a:endParaRPr lang="it-IT" sz="2000" b="1" dirty="0">
              <a:solidFill>
                <a:srgbClr val="002060"/>
              </a:solidFill>
            </a:endParaRPr>
          </a:p>
          <a:p>
            <a:pPr marL="342900" indent="-342900"/>
            <a:endParaRPr lang="it-IT" sz="2000" b="1" dirty="0">
              <a:solidFill>
                <a:srgbClr val="002060"/>
              </a:solidFill>
            </a:endParaRPr>
          </a:p>
          <a:p>
            <a:pPr marL="342900" indent="-342900"/>
            <a:endParaRPr lang="it-IT" sz="2000" b="1" dirty="0">
              <a:solidFill>
                <a:srgbClr val="002060"/>
              </a:solidFill>
            </a:endParaRPr>
          </a:p>
          <a:p>
            <a:pPr marL="342900" indent="-342900"/>
            <a:endParaRPr lang="it-IT" sz="2000" b="1" dirty="0">
              <a:solidFill>
                <a:srgbClr val="002060"/>
              </a:solidFill>
            </a:endParaRPr>
          </a:p>
        </p:txBody>
      </p:sp>
      <p:sp>
        <p:nvSpPr>
          <p:cNvPr id="5" name="CasellaDiTesto 4">
            <a:extLst>
              <a:ext uri="{FF2B5EF4-FFF2-40B4-BE49-F238E27FC236}">
                <a16:creationId xmlns:a16="http://schemas.microsoft.com/office/drawing/2014/main" id="{DE601BD3-F9DE-34FA-408A-297B01906A30}"/>
              </a:ext>
            </a:extLst>
          </p:cNvPr>
          <p:cNvSpPr txBox="1"/>
          <p:nvPr/>
        </p:nvSpPr>
        <p:spPr>
          <a:xfrm>
            <a:off x="201561" y="56138"/>
            <a:ext cx="11788877" cy="6801862"/>
          </a:xfrm>
          <a:prstGeom prst="rect">
            <a:avLst/>
          </a:prstGeom>
          <a:noFill/>
        </p:spPr>
        <p:txBody>
          <a:bodyPr wrap="square">
            <a:spAutoFit/>
          </a:bodyPr>
          <a:lstStyle/>
          <a:p>
            <a:endParaRPr lang="it-IT" dirty="0"/>
          </a:p>
          <a:p>
            <a:pPr algn="ctr"/>
            <a:r>
              <a:rPr lang="it-IT" sz="2800" b="1" dirty="0">
                <a:solidFill>
                  <a:srgbClr val="002060"/>
                </a:solidFill>
              </a:rPr>
              <a:t>Obiettivi del seminario</a:t>
            </a:r>
          </a:p>
          <a:p>
            <a:endParaRPr lang="it-IT" dirty="0">
              <a:solidFill>
                <a:srgbClr val="002060"/>
              </a:solidFill>
            </a:endParaRPr>
          </a:p>
          <a:p>
            <a:pPr algn="ctr"/>
            <a:endParaRPr lang="it-IT" dirty="0">
              <a:solidFill>
                <a:srgbClr val="002060"/>
              </a:solidFill>
            </a:endParaRPr>
          </a:p>
          <a:p>
            <a:pPr algn="ctr"/>
            <a:r>
              <a:rPr lang="it-IT" sz="2800" i="1">
                <a:solidFill>
                  <a:srgbClr val="002060"/>
                </a:solidFill>
              </a:rPr>
              <a:t>3. </a:t>
            </a:r>
            <a:r>
              <a:rPr lang="it-IT" sz="2800" i="1" dirty="0">
                <a:solidFill>
                  <a:srgbClr val="002060"/>
                </a:solidFill>
              </a:rPr>
              <a:t>Offrire:</a:t>
            </a:r>
          </a:p>
          <a:p>
            <a:pPr algn="ctr"/>
            <a:endParaRPr lang="it-IT" dirty="0">
              <a:solidFill>
                <a:srgbClr val="002060"/>
              </a:solidFill>
            </a:endParaRPr>
          </a:p>
          <a:p>
            <a:r>
              <a:rPr lang="it-IT" sz="2800" dirty="0">
                <a:solidFill>
                  <a:srgbClr val="002060"/>
                </a:solidFill>
              </a:rPr>
              <a:t>•	Chiavi di lettura operative</a:t>
            </a:r>
          </a:p>
          <a:p>
            <a:endParaRPr lang="it-IT" sz="2800" dirty="0">
              <a:solidFill>
                <a:srgbClr val="002060"/>
              </a:solidFill>
            </a:endParaRPr>
          </a:p>
          <a:p>
            <a:r>
              <a:rPr lang="it-IT" sz="2800" dirty="0">
                <a:solidFill>
                  <a:srgbClr val="002060"/>
                </a:solidFill>
              </a:rPr>
              <a:t>•	Elementi utili per:</a:t>
            </a:r>
          </a:p>
          <a:p>
            <a:r>
              <a:rPr lang="it-IT" sz="2800" dirty="0">
                <a:solidFill>
                  <a:srgbClr val="002060"/>
                </a:solidFill>
              </a:rPr>
              <a:t>                    RUP</a:t>
            </a:r>
          </a:p>
          <a:p>
            <a:r>
              <a:rPr lang="it-IT" sz="2800" dirty="0">
                <a:solidFill>
                  <a:srgbClr val="002060"/>
                </a:solidFill>
              </a:rPr>
              <a:t>                    management</a:t>
            </a:r>
          </a:p>
          <a:p>
            <a:r>
              <a:rPr lang="it-IT" sz="2800" dirty="0">
                <a:solidFill>
                  <a:srgbClr val="002060"/>
                </a:solidFill>
              </a:rPr>
              <a:t>                    direzioni tecniche</a:t>
            </a:r>
          </a:p>
          <a:p>
            <a:r>
              <a:rPr lang="it-IT" sz="2800" dirty="0">
                <a:solidFill>
                  <a:srgbClr val="002060"/>
                </a:solidFill>
              </a:rPr>
              <a:t>                    legali</a:t>
            </a:r>
          </a:p>
          <a:p>
            <a:r>
              <a:rPr lang="it-IT" sz="2800" dirty="0">
                <a:solidFill>
                  <a:srgbClr val="002060"/>
                </a:solidFill>
              </a:rPr>
              <a:t>	</a:t>
            </a:r>
          </a:p>
          <a:p>
            <a:r>
              <a:rPr lang="it-IT" sz="2800" dirty="0">
                <a:solidFill>
                  <a:srgbClr val="002060"/>
                </a:solidFill>
              </a:rPr>
              <a:t>•	Modelli organizzativi sostenibili</a:t>
            </a:r>
          </a:p>
          <a:p>
            <a:endParaRPr lang="it-IT" sz="2800" dirty="0">
              <a:solidFill>
                <a:srgbClr val="002060"/>
              </a:solidFill>
            </a:endParaRPr>
          </a:p>
          <a:p>
            <a:r>
              <a:rPr lang="it-IT" sz="2800" dirty="0">
                <a:solidFill>
                  <a:srgbClr val="002060"/>
                </a:solidFill>
              </a:rPr>
              <a:t>•	Spunti di miglioramento</a:t>
            </a:r>
          </a:p>
        </p:txBody>
      </p:sp>
    </p:spTree>
    <p:extLst>
      <p:ext uri="{BB962C8B-B14F-4D97-AF65-F5344CB8AC3E}">
        <p14:creationId xmlns:p14="http://schemas.microsoft.com/office/powerpoint/2010/main" val="3983698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38749"/>
            <a:ext cx="9144000" cy="1353941"/>
          </a:xfrm>
        </p:spPr>
        <p:txBody>
          <a:bodyPr>
            <a:noAutofit/>
          </a:bodyPr>
          <a:lstStyle/>
          <a:p>
            <a:r>
              <a:rPr lang="it-IT" sz="2200" dirty="0">
                <a:solidFill>
                  <a:srgbClr val="002060"/>
                </a:solidFill>
                <a:latin typeface="Arial Black" pitchFamily="34" charset="0"/>
              </a:rPr>
              <a:t>SEMINARIO ASSORUP </a:t>
            </a:r>
            <a:r>
              <a:rPr lang="it-IT" sz="2200">
                <a:solidFill>
                  <a:srgbClr val="002060"/>
                </a:solidFill>
                <a:latin typeface="Arial Black" pitchFamily="34" charset="0"/>
              </a:rPr>
              <a:t>– </a:t>
            </a:r>
            <a:r>
              <a:rPr lang="it-IT" sz="2200" dirty="0">
                <a:solidFill>
                  <a:srgbClr val="002060"/>
                </a:solidFill>
                <a:latin typeface="Arial Black" pitchFamily="34" charset="0"/>
              </a:rPr>
              <a:t>UNINDUSTRIA</a:t>
            </a:r>
            <a:br>
              <a:rPr lang="it-IT" sz="2200">
                <a:solidFill>
                  <a:srgbClr val="002060"/>
                </a:solidFill>
                <a:latin typeface="Arial Black" pitchFamily="34" charset="0"/>
              </a:rPr>
            </a:br>
            <a:br>
              <a:rPr lang="it-IT" sz="2200">
                <a:solidFill>
                  <a:srgbClr val="002060"/>
                </a:solidFill>
                <a:latin typeface="Arial Black" pitchFamily="34" charset="0"/>
              </a:rPr>
            </a:br>
            <a:r>
              <a:rPr lang="it-IT" sz="2200">
                <a:solidFill>
                  <a:srgbClr val="002060"/>
                </a:solidFill>
                <a:latin typeface="Arial Black" pitchFamily="34" charset="0"/>
              </a:rPr>
              <a:t>Il Procurement delle società che applicano il CCP: il RUP tra governance aziendale e obblighi del Codice</a:t>
            </a:r>
            <a:endParaRPr lang="it-IT" sz="2200" dirty="0">
              <a:solidFill>
                <a:srgbClr val="002060"/>
              </a:solidFill>
              <a:latin typeface="Arial Black" pitchFamily="34" charset="0"/>
            </a:endParaRPr>
          </a:p>
        </p:txBody>
      </p:sp>
      <p:sp>
        <p:nvSpPr>
          <p:cNvPr id="7" name="Rettangolo 6"/>
          <p:cNvSpPr/>
          <p:nvPr/>
        </p:nvSpPr>
        <p:spPr>
          <a:xfrm>
            <a:off x="1524000" y="815720"/>
            <a:ext cx="9036592" cy="1631216"/>
          </a:xfrm>
          <a:prstGeom prst="rect">
            <a:avLst/>
          </a:prstGeom>
        </p:spPr>
        <p:txBody>
          <a:bodyPr wrap="square">
            <a:spAutoFit/>
          </a:bodyPr>
          <a:lstStyle/>
          <a:p>
            <a:pPr lvl="0" algn="ctr"/>
            <a:endParaRPr lang="it-IT" sz="3200" b="1" dirty="0">
              <a:solidFill>
                <a:srgbClr val="002060"/>
              </a:solidFill>
            </a:endParaRPr>
          </a:p>
          <a:p>
            <a:pPr lvl="0" algn="ctr"/>
            <a:endParaRPr lang="it-IT" sz="3200" b="1" dirty="0">
              <a:solidFill>
                <a:srgbClr val="002060"/>
              </a:solidFill>
            </a:endParaRPr>
          </a:p>
          <a:p>
            <a:pPr lvl="0" algn="ctr"/>
            <a:endParaRPr lang="it-IT" sz="3600" b="1" dirty="0">
              <a:solidFill>
                <a:srgbClr val="002060"/>
              </a:solidFill>
            </a:endParaRPr>
          </a:p>
        </p:txBody>
      </p:sp>
      <p:sp>
        <p:nvSpPr>
          <p:cNvPr id="9" name="Rettangolo 8"/>
          <p:cNvSpPr/>
          <p:nvPr/>
        </p:nvSpPr>
        <p:spPr>
          <a:xfrm>
            <a:off x="1739468" y="1844825"/>
            <a:ext cx="8713064" cy="4124206"/>
          </a:xfrm>
          <a:prstGeom prst="rect">
            <a:avLst/>
          </a:prstGeom>
        </p:spPr>
        <p:txBody>
          <a:bodyPr wrap="square">
            <a:spAutoFit/>
          </a:bodyPr>
          <a:lstStyle/>
          <a:p>
            <a:pPr marL="342900" indent="-342900"/>
            <a:endParaRPr lang="it-IT" sz="2000" b="1" dirty="0">
              <a:solidFill>
                <a:srgbClr val="002060"/>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a:ln>
                  <a:noFill/>
                </a:ln>
                <a:solidFill>
                  <a:srgbClr val="002060"/>
                </a:solidFill>
                <a:effectLst/>
                <a:uLnTx/>
                <a:uFillTx/>
                <a:latin typeface="Aptos" panose="02110004020202020204"/>
                <a:ea typeface="+mn-ea"/>
                <a:cs typeface="+mn-cs"/>
              </a:rPr>
              <a:t>24 febbraio 2026</a:t>
            </a:r>
          </a:p>
          <a:p>
            <a:pPr marL="342900" indent="-342900"/>
            <a:endParaRPr lang="it-IT" sz="2000" b="1" dirty="0">
              <a:solidFill>
                <a:srgbClr val="002060"/>
              </a:solidFill>
            </a:endParaRPr>
          </a:p>
          <a:p>
            <a:pPr marL="342900" indent="-342900"/>
            <a:endParaRPr lang="it-IT" sz="2000" b="1" dirty="0">
              <a:solidFill>
                <a:srgbClr val="002060"/>
              </a:solidFill>
            </a:endParaRPr>
          </a:p>
          <a:p>
            <a:pPr marL="342900" indent="-342900"/>
            <a:endParaRPr lang="it-IT" sz="2000" b="1" dirty="0">
              <a:solidFill>
                <a:srgbClr val="002060"/>
              </a:solidFill>
            </a:endParaRPr>
          </a:p>
          <a:p>
            <a:pPr algn="ctr"/>
            <a:r>
              <a:rPr lang="it-IT" sz="4000" b="1" dirty="0">
                <a:solidFill>
                  <a:srgbClr val="002060"/>
                </a:solidFill>
              </a:rPr>
              <a:t>CCP o non  CCP?</a:t>
            </a:r>
          </a:p>
          <a:p>
            <a:pPr marL="342900" indent="-342900">
              <a:buFont typeface="Arial" pitchFamily="34" charset="0"/>
              <a:buChar char="•"/>
            </a:pPr>
            <a:endParaRPr lang="it-IT" sz="2000" b="1" dirty="0">
              <a:solidFill>
                <a:srgbClr val="002060"/>
              </a:solidFill>
            </a:endParaRPr>
          </a:p>
          <a:p>
            <a:endParaRPr lang="it-IT" sz="2000" b="1" dirty="0">
              <a:solidFill>
                <a:srgbClr val="002060"/>
              </a:solidFill>
            </a:endParaRPr>
          </a:p>
          <a:p>
            <a:endParaRPr lang="it-IT" sz="2000" b="1" dirty="0">
              <a:solidFill>
                <a:srgbClr val="002060"/>
              </a:solidFill>
            </a:endParaRPr>
          </a:p>
          <a:p>
            <a:endParaRPr lang="it-IT" sz="2000" b="1" dirty="0">
              <a:solidFill>
                <a:srgbClr val="002060"/>
              </a:solidFill>
            </a:endParaRPr>
          </a:p>
          <a:p>
            <a:endParaRPr lang="it-IT" sz="2400" b="1" dirty="0">
              <a:solidFill>
                <a:srgbClr val="002060"/>
              </a:solidFill>
            </a:endParaRPr>
          </a:p>
          <a:p>
            <a:pPr algn="ctr"/>
            <a:r>
              <a:rPr lang="it-IT" sz="1400" b="1" dirty="0">
                <a:solidFill>
                  <a:srgbClr val="002060"/>
                </a:solidFill>
              </a:rPr>
              <a:t>Massimiliano Bondanini</a:t>
            </a:r>
          </a:p>
        </p:txBody>
      </p:sp>
      <p:pic>
        <p:nvPicPr>
          <p:cNvPr id="3" name="Immagine 2" descr="Logo-Unindustria">
            <a:extLst>
              <a:ext uri="{FF2B5EF4-FFF2-40B4-BE49-F238E27FC236}">
                <a16:creationId xmlns:a16="http://schemas.microsoft.com/office/drawing/2014/main" id="{82FCD92D-C373-D3A1-856F-5AC1394E1D0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51120" y="6229560"/>
            <a:ext cx="1889760" cy="541020"/>
          </a:xfrm>
          <a:prstGeom prst="rect">
            <a:avLst/>
          </a:prstGeom>
          <a:noFill/>
          <a:ln>
            <a:noFill/>
          </a:ln>
        </p:spPr>
      </p:pic>
    </p:spTree>
    <p:extLst>
      <p:ext uri="{BB962C8B-B14F-4D97-AF65-F5344CB8AC3E}">
        <p14:creationId xmlns:p14="http://schemas.microsoft.com/office/powerpoint/2010/main" val="572574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DD480E-789A-848A-FA6F-C64BA166ACC4}"/>
            </a:ext>
          </a:extLst>
        </p:cNvPr>
        <p:cNvGrpSpPr/>
        <p:nvPr/>
      </p:nvGrpSpPr>
      <p:grpSpPr>
        <a:xfrm>
          <a:off x="0" y="0"/>
          <a:ext cx="0" cy="0"/>
          <a:chOff x="0" y="0"/>
          <a:chExt cx="0" cy="0"/>
        </a:xfrm>
      </p:grpSpPr>
      <p:pic>
        <p:nvPicPr>
          <p:cNvPr id="4" name="Immagine 3" descr="Logo-Unindustria">
            <a:extLst>
              <a:ext uri="{FF2B5EF4-FFF2-40B4-BE49-F238E27FC236}">
                <a16:creationId xmlns:a16="http://schemas.microsoft.com/office/drawing/2014/main" id="{A6349E82-BE0E-3B4C-CDBA-B676E77DFA4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660" y="69756"/>
            <a:ext cx="1889760" cy="541020"/>
          </a:xfrm>
          <a:prstGeom prst="rect">
            <a:avLst/>
          </a:prstGeom>
          <a:noFill/>
          <a:ln>
            <a:noFill/>
          </a:ln>
        </p:spPr>
      </p:pic>
      <p:sp>
        <p:nvSpPr>
          <p:cNvPr id="8" name="CasellaDiTesto 7">
            <a:extLst>
              <a:ext uri="{FF2B5EF4-FFF2-40B4-BE49-F238E27FC236}">
                <a16:creationId xmlns:a16="http://schemas.microsoft.com/office/drawing/2014/main" id="{DE4A009C-C175-1DF4-D754-625CD78651B9}"/>
              </a:ext>
            </a:extLst>
          </p:cNvPr>
          <p:cNvSpPr txBox="1"/>
          <p:nvPr/>
        </p:nvSpPr>
        <p:spPr>
          <a:xfrm>
            <a:off x="3269225" y="26001"/>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
        <p:nvSpPr>
          <p:cNvPr id="10" name="CasellaDiTesto 9">
            <a:extLst>
              <a:ext uri="{FF2B5EF4-FFF2-40B4-BE49-F238E27FC236}">
                <a16:creationId xmlns:a16="http://schemas.microsoft.com/office/drawing/2014/main" id="{4C1F11DE-F2D6-5B73-ADF0-FEA420B7A6DD}"/>
              </a:ext>
            </a:extLst>
          </p:cNvPr>
          <p:cNvSpPr txBox="1"/>
          <p:nvPr/>
        </p:nvSpPr>
        <p:spPr>
          <a:xfrm>
            <a:off x="2271252" y="1584413"/>
            <a:ext cx="9724103" cy="4524315"/>
          </a:xfrm>
          <a:prstGeom prst="rect">
            <a:avLst/>
          </a:prstGeom>
          <a:noFill/>
        </p:spPr>
        <p:txBody>
          <a:bodyPr wrap="square">
            <a:spAutoFit/>
          </a:bodyPr>
          <a:lstStyle/>
          <a:p>
            <a:r>
              <a:rPr lang="it-IT" sz="3600" b="1" dirty="0">
                <a:solidFill>
                  <a:srgbClr val="002060"/>
                </a:solidFill>
                <a:latin typeface="Arial" panose="020B0604020202020204" pitchFamily="34" charset="0"/>
                <a:ea typeface="Aptos" panose="020B0004020202020204" pitchFamily="34" charset="0"/>
                <a:cs typeface="Arial" panose="020B0604020202020204" pitchFamily="34" charset="0"/>
              </a:rPr>
              <a:t>a</a:t>
            </a:r>
            <a:r>
              <a:rPr lang="it-IT" sz="3600" b="1" dirty="0">
                <a:solidFill>
                  <a:srgbClr val="002060"/>
                </a:solidFill>
                <a:effectLst/>
                <a:latin typeface="Arial" panose="020B0604020202020204" pitchFamily="34" charset="0"/>
                <a:ea typeface="Aptos" panose="020B0004020202020204" pitchFamily="34" charset="0"/>
                <a:cs typeface="Arial" panose="020B0604020202020204" pitchFamily="34" charset="0"/>
              </a:rPr>
              <a:t>llegato I.2</a:t>
            </a:r>
          </a:p>
          <a:p>
            <a:endParaRPr lang="it-IT" sz="3600" b="1"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3600" b="1" dirty="0">
                <a:solidFill>
                  <a:srgbClr val="002060"/>
                </a:solidFill>
                <a:latin typeface="Arial" panose="020B0604020202020204" pitchFamily="34" charset="0"/>
                <a:ea typeface="Aptos" panose="020B0004020202020204" pitchFamily="34" charset="0"/>
                <a:cs typeface="Arial" panose="020B0604020202020204" pitchFamily="34" charset="0"/>
              </a:rPr>
              <a:t> </a:t>
            </a:r>
            <a:r>
              <a:rPr lang="it-IT" sz="3600" dirty="0">
                <a:solidFill>
                  <a:srgbClr val="002060"/>
                </a:solidFill>
                <a:latin typeface="Arial" panose="020B0604020202020204" pitchFamily="34" charset="0"/>
                <a:ea typeface="Aptos" panose="020B0004020202020204" pitchFamily="34" charset="0"/>
                <a:cs typeface="Arial" panose="020B0604020202020204" pitchFamily="34" charset="0"/>
              </a:rPr>
              <a:t>i soggetti privati individuano i propri RUP </a:t>
            </a:r>
            <a:r>
              <a:rPr lang="it-IT" sz="3600" b="1" dirty="0">
                <a:solidFill>
                  <a:srgbClr val="002060"/>
                </a:solidFill>
                <a:latin typeface="Arial" panose="020B0604020202020204" pitchFamily="34" charset="0"/>
                <a:ea typeface="Aptos" panose="020B0004020202020204" pitchFamily="34" charset="0"/>
                <a:cs typeface="Arial" panose="020B0604020202020204" pitchFamily="34" charset="0"/>
              </a:rPr>
              <a:t>«limitatamente al rispetto delle norme del codice alla cui osservanza sono tenute». </a:t>
            </a:r>
            <a:r>
              <a:rPr lang="it-IT" sz="3600" dirty="0">
                <a:solidFill>
                  <a:srgbClr val="002060"/>
                </a:solidFill>
                <a:latin typeface="Arial" panose="020B0604020202020204" pitchFamily="34" charset="0"/>
                <a:ea typeface="Aptos" panose="020B0004020202020204" pitchFamily="34" charset="0"/>
                <a:cs typeface="Arial" panose="020B0604020202020204" pitchFamily="34" charset="0"/>
              </a:rPr>
              <a:t>I compiti di cui agli artt. 6,7,8 dell’Allegato I.2 non subiscono variazioni in funzione della natura giuridica della stazione appaltante</a:t>
            </a:r>
            <a:endParaRPr lang="it-IT" sz="36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1756773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0F543-E699-F7D1-39E4-58B190C72EBE}"/>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0F0404F0-205B-0B84-D93F-F89DC5F989A5}"/>
              </a:ext>
            </a:extLst>
          </p:cNvPr>
          <p:cNvSpPr txBox="1"/>
          <p:nvPr/>
        </p:nvSpPr>
        <p:spPr>
          <a:xfrm>
            <a:off x="1687265" y="702611"/>
            <a:ext cx="10481187" cy="5663089"/>
          </a:xfrm>
          <a:prstGeom prst="rect">
            <a:avLst/>
          </a:prstGeom>
          <a:noFill/>
        </p:spPr>
        <p:txBody>
          <a:bodyPr wrap="square">
            <a:spAutoFit/>
          </a:bodyPr>
          <a:lstStyle/>
          <a:p>
            <a:r>
              <a:rPr lang="it-IT" sz="2600" b="1" dirty="0">
                <a:solidFill>
                  <a:srgbClr val="002060"/>
                </a:solidFill>
                <a:latin typeface="Arial" panose="020B0604020202020204" pitchFamily="34" charset="0"/>
                <a:ea typeface="Aptos" panose="020B0004020202020204" pitchFamily="34" charset="0"/>
                <a:cs typeface="Arial" panose="020B0604020202020204" pitchFamily="34" charset="0"/>
              </a:rPr>
              <a:t>Il perimetro: le società soggette al CCP/1</a:t>
            </a:r>
          </a:p>
          <a:p>
            <a:endParaRPr lang="it-IT" sz="2600" b="1" dirty="0">
              <a:solidFill>
                <a:srgbClr val="002060"/>
              </a:solidFill>
              <a:latin typeface="Arial" panose="020B0604020202020204" pitchFamily="34" charset="0"/>
              <a:ea typeface="Aptos" panose="020B0004020202020204" pitchFamily="34" charset="0"/>
              <a:cs typeface="Arial" panose="020B0604020202020204" pitchFamily="34" charset="0"/>
            </a:endParaRPr>
          </a:p>
          <a:p>
            <a:pPr algn="ctr"/>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chi sono e perché applicano il CCP</a:t>
            </a:r>
          </a:p>
          <a:p>
            <a:pPr algn="ctr"/>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sono soggette al Codice dei Contratti Pubblici:</a:t>
            </a:r>
          </a:p>
          <a:p>
            <a:endParaRPr lang="it-IT" sz="2600" b="1" dirty="0">
              <a:solidFill>
                <a:srgbClr val="002060"/>
              </a:solidFill>
              <a:latin typeface="Arial" panose="020B0604020202020204" pitchFamily="34" charset="0"/>
              <a:ea typeface="Aptos" panose="020B0004020202020204" pitchFamily="34" charset="0"/>
              <a:cs typeface="Arial" panose="020B0604020202020204" pitchFamily="34" charset="0"/>
            </a:endParaRP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   organismi di diritto pubblico</a:t>
            </a:r>
          </a:p>
          <a:p>
            <a:pPr marL="342900" indent="-342900">
              <a:buFont typeface="Arial" panose="020B0604020202020204" pitchFamily="34" charset="0"/>
              <a:buChar char="•"/>
            </a:pPr>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società in house</a:t>
            </a:r>
          </a:p>
          <a:p>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   enti aggiudicatori</a:t>
            </a:r>
          </a:p>
          <a:p>
            <a:r>
              <a:rPr lang="it-IT" sz="1600" dirty="0">
                <a:solidFill>
                  <a:srgbClr val="002060"/>
                </a:solidFill>
                <a:latin typeface="Arial" panose="020B0604020202020204" pitchFamily="34" charset="0"/>
                <a:ea typeface="Aptos" panose="020B0004020202020204" pitchFamily="34" charset="0"/>
                <a:cs typeface="Arial" panose="020B0604020202020204" pitchFamily="34" charset="0"/>
              </a:rPr>
              <a:t>                       </a:t>
            </a:r>
          </a:p>
          <a:p>
            <a:pPr marL="342900" indent="-342900">
              <a:buFont typeface="Arial" panose="020B0604020202020204" pitchFamily="34" charset="0"/>
              <a:buChar char="•"/>
            </a:pPr>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gestori di servizi pubblici / di interesse generale</a:t>
            </a:r>
          </a:p>
          <a:p>
            <a:pPr marL="342900" indent="-342900">
              <a:buFont typeface="Arial" panose="020B0604020202020204" pitchFamily="34" charset="0"/>
              <a:buChar char="•"/>
            </a:pPr>
            <a:r>
              <a:rPr lang="it-IT" sz="2400" dirty="0">
                <a:solidFill>
                  <a:srgbClr val="002060"/>
                </a:solidFill>
                <a:latin typeface="Arial" panose="020B0604020202020204" pitchFamily="34" charset="0"/>
                <a:ea typeface="Aptos" panose="020B0004020202020204" pitchFamily="34" charset="0"/>
                <a:cs typeface="Arial" panose="020B0604020202020204" pitchFamily="34" charset="0"/>
              </a:rPr>
              <a:t>società beneficiarie di trasferimenti pubblici vincolati &gt; 50% relativamente a quelle attività/contratti</a:t>
            </a:r>
          </a:p>
          <a:p>
            <a:pPr marL="342900" indent="-342900">
              <a:buFont typeface="Arial" panose="020B0604020202020204" pitchFamily="34" charset="0"/>
              <a:buChar char="•"/>
            </a:pPr>
            <a:endParaRPr lang="it-IT" sz="24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algn="ctr"/>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non conta la forma societaria</a:t>
            </a:r>
          </a:p>
          <a:p>
            <a:pPr algn="ctr"/>
            <a:r>
              <a:rPr lang="it-IT" sz="2400" b="1" dirty="0">
                <a:solidFill>
                  <a:srgbClr val="002060"/>
                </a:solidFill>
                <a:latin typeface="Arial" panose="020B0604020202020204" pitchFamily="34" charset="0"/>
                <a:ea typeface="Aptos" panose="020B0004020202020204" pitchFamily="34" charset="0"/>
                <a:cs typeface="Arial" panose="020B0604020202020204" pitchFamily="34" charset="0"/>
              </a:rPr>
              <a:t>conta la funzione pubblica esercitata</a:t>
            </a:r>
            <a:endParaRPr lang="en-US" sz="2400" b="1" dirty="0">
              <a:solidFill>
                <a:srgbClr val="002060"/>
              </a:solidFill>
              <a:latin typeface="Arial" panose="020B0604020202020204" pitchFamily="34" charset="0"/>
              <a:cs typeface="Arial" panose="020B0604020202020204" pitchFamily="34" charset="0"/>
            </a:endParaRPr>
          </a:p>
        </p:txBody>
      </p:sp>
      <p:pic>
        <p:nvPicPr>
          <p:cNvPr id="4" name="Immagine 3" descr="Logo-Unindustria">
            <a:extLst>
              <a:ext uri="{FF2B5EF4-FFF2-40B4-BE49-F238E27FC236}">
                <a16:creationId xmlns:a16="http://schemas.microsoft.com/office/drawing/2014/main" id="{EE254636-0B17-98C1-0B86-654945B249B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660" y="69756"/>
            <a:ext cx="1889760" cy="541020"/>
          </a:xfrm>
          <a:prstGeom prst="rect">
            <a:avLst/>
          </a:prstGeom>
          <a:noFill/>
          <a:ln>
            <a:noFill/>
          </a:ln>
        </p:spPr>
      </p:pic>
      <p:cxnSp>
        <p:nvCxnSpPr>
          <p:cNvPr id="3" name="Connettore diritto 2">
            <a:extLst>
              <a:ext uri="{FF2B5EF4-FFF2-40B4-BE49-F238E27FC236}">
                <a16:creationId xmlns:a16="http://schemas.microsoft.com/office/drawing/2014/main" id="{179A16D8-3B7A-E765-D1BB-D85BCBA6E86F}"/>
              </a:ext>
            </a:extLst>
          </p:cNvPr>
          <p:cNvCxnSpPr>
            <a:cxnSpLocks/>
            <a:endCxn id="7" idx="1"/>
          </p:cNvCxnSpPr>
          <p:nvPr/>
        </p:nvCxnSpPr>
        <p:spPr>
          <a:xfrm flipV="1">
            <a:off x="4472940" y="3349490"/>
            <a:ext cx="567174" cy="317254"/>
          </a:xfrm>
          <a:prstGeom prst="line">
            <a:avLst/>
          </a:prstGeom>
          <a:ln w="76200"/>
        </p:spPr>
        <p:style>
          <a:lnRef idx="2">
            <a:schemeClr val="accent1"/>
          </a:lnRef>
          <a:fillRef idx="0">
            <a:schemeClr val="accent1"/>
          </a:fillRef>
          <a:effectRef idx="1">
            <a:schemeClr val="accent1"/>
          </a:effectRef>
          <a:fontRef idx="minor">
            <a:schemeClr val="tx1"/>
          </a:fontRef>
        </p:style>
      </p:cxnSp>
      <p:sp>
        <p:nvSpPr>
          <p:cNvPr id="7" name="CasellaDiTesto 6">
            <a:extLst>
              <a:ext uri="{FF2B5EF4-FFF2-40B4-BE49-F238E27FC236}">
                <a16:creationId xmlns:a16="http://schemas.microsoft.com/office/drawing/2014/main" id="{CAF4BC1F-592A-D6A3-1B9C-F23D3F1566FA}"/>
              </a:ext>
            </a:extLst>
          </p:cNvPr>
          <p:cNvSpPr txBox="1"/>
          <p:nvPr/>
        </p:nvSpPr>
        <p:spPr>
          <a:xfrm>
            <a:off x="5040114" y="3164824"/>
            <a:ext cx="6112764" cy="369332"/>
          </a:xfrm>
          <a:prstGeom prst="rect">
            <a:avLst/>
          </a:prstGeom>
          <a:noFill/>
        </p:spPr>
        <p:txBody>
          <a:bodyPr wrap="square">
            <a:spAutoFit/>
          </a:bodyPr>
          <a:lstStyle/>
          <a:p>
            <a:r>
              <a:rPr lang="it-IT" sz="1800" dirty="0">
                <a:solidFill>
                  <a:srgbClr val="002060"/>
                </a:solidFill>
                <a:latin typeface="Arial" panose="020B0604020202020204" pitchFamily="34" charset="0"/>
                <a:ea typeface="Aptos" panose="020B0004020202020204" pitchFamily="34" charset="0"/>
                <a:cs typeface="Arial" panose="020B0604020202020204" pitchFamily="34" charset="0"/>
              </a:rPr>
              <a:t>soggetti a controllo pubblico operanti nei settori speciali </a:t>
            </a:r>
            <a:endParaRPr lang="it-IT" dirty="0"/>
          </a:p>
        </p:txBody>
      </p:sp>
      <p:cxnSp>
        <p:nvCxnSpPr>
          <p:cNvPr id="9" name="Connettore diritto 8">
            <a:extLst>
              <a:ext uri="{FF2B5EF4-FFF2-40B4-BE49-F238E27FC236}">
                <a16:creationId xmlns:a16="http://schemas.microsoft.com/office/drawing/2014/main" id="{67779E67-B7D5-E1B3-F885-90A0C5975F7A}"/>
              </a:ext>
            </a:extLst>
          </p:cNvPr>
          <p:cNvCxnSpPr>
            <a:cxnSpLocks/>
          </p:cNvCxnSpPr>
          <p:nvPr/>
        </p:nvCxnSpPr>
        <p:spPr>
          <a:xfrm>
            <a:off x="4472940" y="3666744"/>
            <a:ext cx="645783" cy="0"/>
          </a:xfrm>
          <a:prstGeom prst="line">
            <a:avLst/>
          </a:prstGeom>
          <a:ln w="76200"/>
        </p:spPr>
        <p:style>
          <a:lnRef idx="2">
            <a:schemeClr val="accent1"/>
          </a:lnRef>
          <a:fillRef idx="0">
            <a:schemeClr val="accent1"/>
          </a:fillRef>
          <a:effectRef idx="1">
            <a:schemeClr val="accent1"/>
          </a:effectRef>
          <a:fontRef idx="minor">
            <a:schemeClr val="tx1"/>
          </a:fontRef>
        </p:style>
      </p:cxnSp>
      <p:sp>
        <p:nvSpPr>
          <p:cNvPr id="12" name="CasellaDiTesto 11">
            <a:extLst>
              <a:ext uri="{FF2B5EF4-FFF2-40B4-BE49-F238E27FC236}">
                <a16:creationId xmlns:a16="http://schemas.microsoft.com/office/drawing/2014/main" id="{3FCFDAD5-6F45-8EB2-4CC4-CD5453542F38}"/>
              </a:ext>
            </a:extLst>
          </p:cNvPr>
          <p:cNvSpPr txBox="1"/>
          <p:nvPr/>
        </p:nvSpPr>
        <p:spPr>
          <a:xfrm>
            <a:off x="5036254" y="3508117"/>
            <a:ext cx="7155746" cy="369332"/>
          </a:xfrm>
          <a:prstGeom prst="rect">
            <a:avLst/>
          </a:prstGeom>
          <a:noFill/>
        </p:spPr>
        <p:txBody>
          <a:bodyPr wrap="square">
            <a:spAutoFit/>
          </a:bodyPr>
          <a:lstStyle/>
          <a:p>
            <a:r>
              <a:rPr lang="it-IT" sz="1800" dirty="0">
                <a:solidFill>
                  <a:srgbClr val="002060"/>
                </a:solidFill>
                <a:latin typeface="Arial" panose="020B0604020202020204" pitchFamily="34" charset="0"/>
                <a:ea typeface="Aptos" panose="020B0004020202020204" pitchFamily="34" charset="0"/>
                <a:cs typeface="Arial" panose="020B0604020202020204" pitchFamily="34" charset="0"/>
              </a:rPr>
              <a:t>soggetti che operano con diritti speciali o esclusivi nei settori speciali</a:t>
            </a:r>
          </a:p>
        </p:txBody>
      </p:sp>
      <p:sp>
        <p:nvSpPr>
          <p:cNvPr id="8" name="CasellaDiTesto 7">
            <a:extLst>
              <a:ext uri="{FF2B5EF4-FFF2-40B4-BE49-F238E27FC236}">
                <a16:creationId xmlns:a16="http://schemas.microsoft.com/office/drawing/2014/main" id="{EB1F5005-E8C7-1273-044D-839739282772}"/>
              </a:ext>
            </a:extLst>
          </p:cNvPr>
          <p:cNvSpPr txBox="1"/>
          <p:nvPr/>
        </p:nvSpPr>
        <p:spPr>
          <a:xfrm>
            <a:off x="3269225" y="26001"/>
            <a:ext cx="8922775" cy="584775"/>
          </a:xfrm>
          <a:prstGeom prst="rect">
            <a:avLst/>
          </a:prstGeom>
          <a:noFill/>
        </p:spPr>
        <p:txBody>
          <a:bodyPr wrap="square">
            <a:spAutoFit/>
          </a:bodyPr>
          <a:lstStyle/>
          <a:p>
            <a:r>
              <a:rPr lang="it-IT" sz="3200" b="1" dirty="0">
                <a:solidFill>
                  <a:srgbClr val="002060"/>
                </a:solidFill>
                <a:latin typeface="Arial" panose="020B0604020202020204" pitchFamily="34" charset="0"/>
                <a:ea typeface="Aptos" panose="020B0004020202020204" pitchFamily="34" charset="0"/>
                <a:cs typeface="Arial" panose="020B0604020202020204" pitchFamily="34" charset="0"/>
              </a:rPr>
              <a:t>c</a:t>
            </a:r>
            <a:r>
              <a:rPr lang="it-IT" sz="3200" b="1" dirty="0">
                <a:solidFill>
                  <a:srgbClr val="002060"/>
                </a:solidFill>
                <a:effectLst/>
                <a:latin typeface="Arial" panose="020B0604020202020204" pitchFamily="34" charset="0"/>
                <a:ea typeface="Aptos" panose="020B0004020202020204" pitchFamily="34" charset="0"/>
                <a:cs typeface="Arial" panose="020B0604020202020204" pitchFamily="34" charset="0"/>
              </a:rPr>
              <a:t>odice o no? </a:t>
            </a:r>
          </a:p>
        </p:txBody>
      </p:sp>
    </p:spTree>
    <p:extLst>
      <p:ext uri="{BB962C8B-B14F-4D97-AF65-F5344CB8AC3E}">
        <p14:creationId xmlns:p14="http://schemas.microsoft.com/office/powerpoint/2010/main" val="264689704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4883</Words>
  <Application>Microsoft Office PowerPoint</Application>
  <PresentationFormat>Widescreen</PresentationFormat>
  <Paragraphs>823</Paragraphs>
  <Slides>51</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51</vt:i4>
      </vt:variant>
    </vt:vector>
  </HeadingPairs>
  <TitlesOfParts>
    <vt:vector size="57" baseType="lpstr">
      <vt:lpstr>Aptos</vt:lpstr>
      <vt:lpstr>Aptos Display</vt:lpstr>
      <vt:lpstr>Arial</vt:lpstr>
      <vt:lpstr>Arial Black</vt:lpstr>
      <vt:lpstr>Calibri</vt:lpstr>
      <vt:lpstr>Tema di Office</vt:lpstr>
      <vt:lpstr>SEMINARIO ASSORUP – UNINDUSTRIA  Il Procurement delle società che applicano il CCP: il RUP tra governance aziendale e obblighi del Codice</vt:lpstr>
      <vt:lpstr>SEMINARIO ASSORUP – UNINDUSTRIA  Il Procurement delle società che applicano il CCP: il RUP tra governance aziendale e obblighi del Codice</vt:lpstr>
      <vt:lpstr>Presentazione standard di PowerPoint</vt:lpstr>
      <vt:lpstr>Presentazione standard di PowerPoint</vt:lpstr>
      <vt:lpstr>Presentazione standard di PowerPoint</vt:lpstr>
      <vt:lpstr>Presentazione standard di PowerPoint</vt:lpstr>
      <vt:lpstr>SEMINARIO ASSORUP – UNINDUSTRIA  Il Procurement delle società che applicano il CCP: il RUP tra governance aziendale e obblighi del Codice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SEMINARIO ASSORUP - UNINDUSTRIA</vt:lpstr>
      <vt:lpstr>SEMINARIO ASSORUP – UNINDUSTRIA  Il Procurement delle società che applicano il CCP: il RUP tra governance aziendale e obblighi del Codice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Massimiliano Bondanini</dc:creator>
  <cp:lastModifiedBy>Massimiliano Bondanini</cp:lastModifiedBy>
  <cp:revision>3</cp:revision>
  <cp:lastPrinted>2026-02-24T13:09:42Z</cp:lastPrinted>
  <dcterms:created xsi:type="dcterms:W3CDTF">2025-05-20T05:00:13Z</dcterms:created>
  <dcterms:modified xsi:type="dcterms:W3CDTF">2026-02-26T22:00:26Z</dcterms:modified>
</cp:coreProperties>
</file>