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8" r:id="rId2"/>
    <p:sldId id="305" r:id="rId3"/>
    <p:sldId id="306" r:id="rId4"/>
    <p:sldId id="307" r:id="rId5"/>
    <p:sldId id="308" r:id="rId6"/>
    <p:sldId id="277" r:id="rId7"/>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EC1"/>
    <a:srgbClr val="FFD624"/>
    <a:srgbClr val="3166CF"/>
    <a:srgbClr val="3E6FD2"/>
    <a:srgbClr val="BDDEFF"/>
    <a:srgbClr val="99CCFF"/>
    <a:srgbClr val="808080"/>
    <a:srgbClr val="0F5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75914" autoAdjust="0"/>
  </p:normalViewPr>
  <p:slideViewPr>
    <p:cSldViewPr snapToGrid="0">
      <p:cViewPr>
        <p:scale>
          <a:sx n="100" d="100"/>
          <a:sy n="100" d="100"/>
        </p:scale>
        <p:origin x="-24" y="216"/>
      </p:cViewPr>
      <p:guideLst>
        <p:guide orient="horz" pos="2160"/>
        <p:guide pos="2880"/>
      </p:guideLst>
    </p:cSldViewPr>
  </p:slideViewPr>
  <p:outlineViewPr>
    <p:cViewPr>
      <p:scale>
        <a:sx n="33" d="100"/>
        <a:sy n="33" d="100"/>
      </p:scale>
      <p:origin x="36" y="25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184"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444750"/>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184" y="9444750"/>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b" anchorCtr="0" compatLnSpc="1">
            <a:prstTxWarp prst="textNoShape">
              <a:avLst/>
            </a:prstTxWarp>
          </a:bodyPr>
          <a:lstStyle>
            <a:lvl1pPr algn="r">
              <a:defRPr sz="1200" b="0">
                <a:solidFill>
                  <a:schemeClr val="tx1"/>
                </a:solidFill>
                <a:latin typeface="Arial" charset="0"/>
              </a:defRPr>
            </a:lvl1pPr>
          </a:lstStyle>
          <a:p>
            <a:pPr>
              <a:defRPr/>
            </a:pPr>
            <a:fld id="{D01A7FC6-F84D-4882-A866-CF172F5570EE}" type="slidenum">
              <a:rPr lang="en-GB"/>
              <a:pPr>
                <a:defRPr/>
              </a:pPr>
              <a:t>‹N›</a:t>
            </a:fld>
            <a:endParaRPr lang="en-GB"/>
          </a:p>
        </p:txBody>
      </p:sp>
    </p:spTree>
    <p:extLst>
      <p:ext uri="{BB962C8B-B14F-4D97-AF65-F5344CB8AC3E}">
        <p14:creationId xmlns:p14="http://schemas.microsoft.com/office/powerpoint/2010/main" val="39646281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184"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7172"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0245" y="4723171"/>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1" y="9444750"/>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184" y="9444750"/>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9" tIns="45785" rIns="91569" bIns="45785" numCol="1" anchor="b" anchorCtr="0" compatLnSpc="1">
            <a:prstTxWarp prst="textNoShape">
              <a:avLst/>
            </a:prstTxWarp>
          </a:bodyPr>
          <a:lstStyle>
            <a:lvl1pPr algn="r">
              <a:defRPr sz="1200" b="0">
                <a:solidFill>
                  <a:schemeClr val="tx1"/>
                </a:solidFill>
                <a:latin typeface="Arial" charset="0"/>
              </a:defRPr>
            </a:lvl1pPr>
          </a:lstStyle>
          <a:p>
            <a:pPr>
              <a:defRPr/>
            </a:pPr>
            <a:fld id="{6312623D-D902-40D7-A8D2-A7CFAAD3379A}" type="slidenum">
              <a:rPr lang="en-GB"/>
              <a:pPr>
                <a:defRPr/>
              </a:pPr>
              <a:t>‹N›</a:t>
            </a:fld>
            <a:endParaRPr lang="en-GB"/>
          </a:p>
        </p:txBody>
      </p:sp>
    </p:spTree>
    <p:extLst>
      <p:ext uri="{BB962C8B-B14F-4D97-AF65-F5344CB8AC3E}">
        <p14:creationId xmlns:p14="http://schemas.microsoft.com/office/powerpoint/2010/main" val="3106627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dt" sz="quarter" idx="1"/>
          </p:nvPr>
        </p:nvSpPr>
        <p:spPr/>
        <p:txBody>
          <a:bodyPr/>
          <a:lstStyle/>
          <a:p>
            <a:pPr>
              <a:defRPr/>
            </a:pPr>
            <a:fld id="{3C7794E4-210D-4637-9F42-8ADD8ACB6A86}" type="datetime4">
              <a:rPr lang="en-GB">
                <a:solidFill>
                  <a:prstClr val="black"/>
                </a:solidFill>
              </a:rPr>
              <a:pPr>
                <a:defRPr/>
              </a:pPr>
              <a:t>04 July 2014</a:t>
            </a:fld>
            <a:endParaRPr lang="en-GB">
              <a:solidFill>
                <a:prstClr val="black"/>
              </a:solidFill>
            </a:endParaRPr>
          </a:p>
        </p:txBody>
      </p:sp>
      <p:sp>
        <p:nvSpPr>
          <p:cNvPr id="34819" name="Rectangle 6"/>
          <p:cNvSpPr>
            <a:spLocks noGrp="1" noChangeArrowheads="1"/>
          </p:cNvSpPr>
          <p:nvPr>
            <p:ph type="ftr" sz="quarter" idx="4"/>
          </p:nvPr>
        </p:nvSpPr>
        <p:spPr/>
        <p:txBody>
          <a:bodyPr/>
          <a:lstStyle/>
          <a:p>
            <a:pPr>
              <a:defRPr/>
            </a:pPr>
            <a:r>
              <a:rPr lang="en-GB">
                <a:solidFill>
                  <a:prstClr val="black"/>
                </a:solidFill>
              </a:rPr>
              <a:t>European Commission - Internal Market &amp; Services DG</a:t>
            </a:r>
          </a:p>
        </p:txBody>
      </p:sp>
      <p:sp>
        <p:nvSpPr>
          <p:cNvPr id="34820" name="Rectangle 7"/>
          <p:cNvSpPr>
            <a:spLocks noGrp="1" noChangeArrowheads="1"/>
          </p:cNvSpPr>
          <p:nvPr>
            <p:ph type="sldNum" sz="quarter" idx="5"/>
          </p:nvPr>
        </p:nvSpPr>
        <p:spPr/>
        <p:txBody>
          <a:bodyPr/>
          <a:lstStyle/>
          <a:p>
            <a:pPr>
              <a:defRPr/>
            </a:pPr>
            <a:fld id="{4518148A-810E-4CD2-82F1-55F957D3EB2B}" type="slidenum">
              <a:rPr lang="en-GB">
                <a:solidFill>
                  <a:prstClr val="black"/>
                </a:solidFill>
              </a:rPr>
              <a:pPr>
                <a:defRPr/>
              </a:pPr>
              <a:t>1</a:t>
            </a:fld>
            <a:endParaRPr lang="en-GB">
              <a:solidFill>
                <a:prstClr val="black"/>
              </a:solidFill>
            </a:endParaRPr>
          </a:p>
        </p:txBody>
      </p:sp>
      <p:sp>
        <p:nvSpPr>
          <p:cNvPr id="43013" name="Rectangle 2"/>
          <p:cNvSpPr>
            <a:spLocks noGrp="1" noRot="1" noChangeAspect="1" noChangeArrowheads="1" noTextEdit="1"/>
          </p:cNvSpPr>
          <p:nvPr>
            <p:ph type="sldImg"/>
          </p:nvPr>
        </p:nvSpPr>
        <p:spPr>
          <a:solidFill>
            <a:srgbClr val="FFFFFF"/>
          </a:solidFill>
          <a:ln/>
        </p:spPr>
      </p:sp>
      <p:sp>
        <p:nvSpPr>
          <p:cNvPr id="4301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_tradnl" dirty="0" smtClean="0">
              <a:latin typeface="Arial" charset="0"/>
              <a:ea typeface="ＭＳ Ｐゴシック" pitchFamily="34" charset="-128"/>
            </a:endParaRPr>
          </a:p>
        </p:txBody>
      </p:sp>
    </p:spTree>
    <p:extLst>
      <p:ext uri="{BB962C8B-B14F-4D97-AF65-F5344CB8AC3E}">
        <p14:creationId xmlns:p14="http://schemas.microsoft.com/office/powerpoint/2010/main" val="4180308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CD: Art. 59</a:t>
            </a:r>
            <a:r>
              <a:rPr lang="en-GB" baseline="0" noProof="0" dirty="0" smtClean="0"/>
              <a:t>, Art. 71; R 84 – 86</a:t>
            </a:r>
          </a:p>
          <a:p>
            <a:r>
              <a:rPr lang="en-GB" baseline="0" noProof="0" dirty="0" smtClean="0"/>
              <a:t>R 84: Many economic operators, and not least SMEs, find that a major obstacle to their participation in public procurement consists in administrative burdens deriving from the need to produce a substantial number of certificates or other documents related to exclusion and selection criteria. Limiting such requirements, for example through use of a European Single Procurement Document (ESPD) consisting of an updated self-declaration, could result in considerable simplification for the benefit of both contracting authorities and economic operators.</a:t>
            </a:r>
          </a:p>
          <a:p>
            <a:r>
              <a:rPr lang="en-GB" baseline="0" noProof="0" dirty="0" smtClean="0"/>
              <a:t>The tenderer to which it has been decided to award the contract should, however, be required to provide the relevant evidence and contracting authorities should not conclude contracts with tenderers unable to do so. Contracting authorities should also be entitled to request all or part of the supporting documents at any moment where they consider this to be necessary in view of the proper conduct of the procedure. This might in particular be the case in two stage procedures – restricted procedures, competitive procedures with negotiation, competitive dialogues and innovation partnerships   in which the contracting authorities make use of the possibility to limit the number of candidates invited to submit a tender. Requiring submission of the supporting documents at the moment of selection of the candidates to be invited could be justified to avoid that contracting authorities invite candidates which later prove unable to submit the supporting documents at the award stage, depriving otherwise qualified candidates from participation.</a:t>
            </a:r>
          </a:p>
          <a:p>
            <a:r>
              <a:rPr lang="en-GB" baseline="0" noProof="0" dirty="0" smtClean="0"/>
              <a:t>It should be set out explicitly that the ESPD should also provide the relevant information in respect of entities on whose capacities an economic operator relies, so that the verification of the information regarding such entities can be carried out together with and on the same conditions as the verification in respect of the main economic operator."</a:t>
            </a:r>
          </a:p>
          <a:p>
            <a:endParaRPr lang="en-GB" noProof="0" dirty="0"/>
          </a:p>
        </p:txBody>
      </p:sp>
      <p:sp>
        <p:nvSpPr>
          <p:cNvPr id="4" name="Slide Number Placeholder 3"/>
          <p:cNvSpPr>
            <a:spLocks noGrp="1"/>
          </p:cNvSpPr>
          <p:nvPr>
            <p:ph type="sldNum" sz="quarter" idx="10"/>
          </p:nvPr>
        </p:nvSpPr>
        <p:spPr/>
        <p:txBody>
          <a:bodyPr/>
          <a:lstStyle/>
          <a:p>
            <a:pPr>
              <a:defRPr/>
            </a:pPr>
            <a:fld id="{6312623D-D902-40D7-A8D2-A7CFAAD3379A}" type="slidenum">
              <a:rPr lang="en-GB" smtClean="0"/>
              <a:pPr>
                <a:defRPr/>
              </a:pPr>
              <a:t>2</a:t>
            </a:fld>
            <a:endParaRPr lang="en-GB"/>
          </a:p>
        </p:txBody>
      </p:sp>
    </p:spTree>
    <p:extLst>
      <p:ext uri="{BB962C8B-B14F-4D97-AF65-F5344CB8AC3E}">
        <p14:creationId xmlns:p14="http://schemas.microsoft.com/office/powerpoint/2010/main" val="2690555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noProof="0" dirty="0" smtClean="0"/>
              <a:t>CD: Art. 59</a:t>
            </a:r>
            <a:r>
              <a:rPr lang="en-GB" baseline="0" noProof="0" dirty="0" smtClean="0"/>
              <a:t>, Art. 71; R 84 – 86</a:t>
            </a:r>
          </a:p>
          <a:p>
            <a:r>
              <a:rPr lang="en-GB" noProof="0" dirty="0" smtClean="0"/>
              <a:t>All the above are from Art. 59(1)</a:t>
            </a:r>
            <a:endParaRPr lang="en-GB" noProof="0" dirty="0"/>
          </a:p>
        </p:txBody>
      </p:sp>
      <p:sp>
        <p:nvSpPr>
          <p:cNvPr id="4" name="Slide Number Placeholder 3"/>
          <p:cNvSpPr>
            <a:spLocks noGrp="1"/>
          </p:cNvSpPr>
          <p:nvPr>
            <p:ph type="sldNum" sz="quarter" idx="10"/>
          </p:nvPr>
        </p:nvSpPr>
        <p:spPr/>
        <p:txBody>
          <a:bodyPr/>
          <a:lstStyle/>
          <a:p>
            <a:pPr>
              <a:defRPr/>
            </a:pPr>
            <a:fld id="{6312623D-D902-40D7-A8D2-A7CFAAD3379A}" type="slidenum">
              <a:rPr lang="en-GB" smtClean="0"/>
              <a:pPr>
                <a:defRPr/>
              </a:pPr>
              <a:t>3</a:t>
            </a:fld>
            <a:endParaRPr lang="en-GB"/>
          </a:p>
        </p:txBody>
      </p:sp>
    </p:spTree>
    <p:extLst>
      <p:ext uri="{BB962C8B-B14F-4D97-AF65-F5344CB8AC3E}">
        <p14:creationId xmlns:p14="http://schemas.microsoft.com/office/powerpoint/2010/main" val="1089710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noProof="0" dirty="0" smtClean="0"/>
              <a:t>CD: Art. 59</a:t>
            </a:r>
            <a:r>
              <a:rPr lang="en-GB" baseline="0" noProof="0" dirty="0" smtClean="0"/>
              <a:t>, Art. 71; R 84 – 86</a:t>
            </a:r>
          </a:p>
          <a:p>
            <a:r>
              <a:rPr lang="en-GB" noProof="0" dirty="0" smtClean="0"/>
              <a:t>All the above are from Art. 59(1)</a:t>
            </a:r>
            <a:endParaRPr lang="en-GB" noProof="0" dirty="0"/>
          </a:p>
        </p:txBody>
      </p:sp>
      <p:sp>
        <p:nvSpPr>
          <p:cNvPr id="4" name="Slide Number Placeholder 3"/>
          <p:cNvSpPr>
            <a:spLocks noGrp="1"/>
          </p:cNvSpPr>
          <p:nvPr>
            <p:ph type="sldNum" sz="quarter" idx="10"/>
          </p:nvPr>
        </p:nvSpPr>
        <p:spPr/>
        <p:txBody>
          <a:bodyPr/>
          <a:lstStyle/>
          <a:p>
            <a:pPr>
              <a:defRPr/>
            </a:pPr>
            <a:fld id="{6312623D-D902-40D7-A8D2-A7CFAAD3379A}" type="slidenum">
              <a:rPr lang="en-GB" smtClean="0"/>
              <a:pPr>
                <a:defRPr/>
              </a:pPr>
              <a:t>4</a:t>
            </a:fld>
            <a:endParaRPr lang="en-GB"/>
          </a:p>
        </p:txBody>
      </p:sp>
    </p:spTree>
    <p:extLst>
      <p:ext uri="{BB962C8B-B14F-4D97-AF65-F5344CB8AC3E}">
        <p14:creationId xmlns:p14="http://schemas.microsoft.com/office/powerpoint/2010/main" val="2772886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312623D-D902-40D7-A8D2-A7CFAAD3379A}" type="slidenum">
              <a:rPr lang="en-GB" smtClean="0"/>
              <a:pPr>
                <a:defRPr/>
              </a:pPr>
              <a:t>5</a:t>
            </a:fld>
            <a:endParaRPr lang="en-GB"/>
          </a:p>
        </p:txBody>
      </p:sp>
    </p:spTree>
    <p:extLst>
      <p:ext uri="{BB962C8B-B14F-4D97-AF65-F5344CB8AC3E}">
        <p14:creationId xmlns:p14="http://schemas.microsoft.com/office/powerpoint/2010/main" val="2238072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312623D-D902-40D7-A8D2-A7CFAAD3379A}" type="slidenum">
              <a:rPr lang="en-GB" smtClean="0"/>
              <a:pPr>
                <a:defRPr/>
              </a:pPr>
              <a:t>6</a:t>
            </a:fld>
            <a:endParaRPr lang="en-GB"/>
          </a:p>
        </p:txBody>
      </p:sp>
    </p:spTree>
    <p:extLst>
      <p:ext uri="{BB962C8B-B14F-4D97-AF65-F5344CB8AC3E}">
        <p14:creationId xmlns:p14="http://schemas.microsoft.com/office/powerpoint/2010/main" val="38578299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8"/>
          <p:cNvSpPr>
            <a:spLocks noChangeArrowheads="1"/>
          </p:cNvSpPr>
          <p:nvPr/>
        </p:nvSpPr>
        <p:spPr bwMode="auto">
          <a:xfrm>
            <a:off x="0" y="971550"/>
            <a:ext cx="9180513" cy="5886450"/>
          </a:xfrm>
          <a:prstGeom prst="rect">
            <a:avLst/>
          </a:prstGeom>
          <a:solidFill>
            <a:srgbClr val="0F5494"/>
          </a:solidFill>
          <a:ln>
            <a:noFill/>
          </a:ln>
          <a:effectLst>
            <a:outerShdw dist="23000" dir="5400000" rotWithShape="0">
              <a:srgbClr val="000000">
                <a:alpha val="34998"/>
              </a:srgbClr>
            </a:outerShdw>
          </a:effectLst>
          <a:extLst>
            <a:ext uri="{91240B29-F687-4F45-9708-019B960494DF}">
              <a14:hiddenLine xmlns:a14="http://schemas.microsoft.com/office/drawing/2010/main" w="25400" algn="ctr">
                <a:solidFill>
                  <a:srgbClr val="0F5494"/>
                </a:solidFill>
                <a:miter lim="800000"/>
                <a:headEnd/>
                <a:tailEnd/>
              </a14:hiddenLine>
            </a:ext>
          </a:extLst>
        </p:spPr>
        <p:txBody>
          <a:bodyPr anchor="ctr"/>
          <a:lstStyle/>
          <a:p>
            <a:pPr algn="ctr" defTabSz="457200"/>
            <a:endParaRPr lang="en-US" sz="1800" b="0">
              <a:solidFill>
                <a:srgbClr val="FFFFFF"/>
              </a:solidFill>
            </a:endParaRPr>
          </a:p>
        </p:txBody>
      </p:sp>
      <p:pic>
        <p:nvPicPr>
          <p:cNvPr id="8" name="Pictur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263" y="6437313"/>
            <a:ext cx="633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6"/>
          <p:cNvSpPr>
            <a:spLocks noChangeArrowheads="1"/>
          </p:cNvSpPr>
          <p:nvPr/>
        </p:nvSpPr>
        <p:spPr bwMode="auto">
          <a:xfrm>
            <a:off x="457200" y="6435725"/>
            <a:ext cx="213360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b="0">
              <a:solidFill>
                <a:schemeClr val="bg1"/>
              </a:solidFill>
            </a:endParaRPr>
          </a:p>
        </p:txBody>
      </p:sp>
      <p:pic>
        <p:nvPicPr>
          <p:cNvPr id="13"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36988" y="258763"/>
            <a:ext cx="14573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5"/>
          <p:cNvSpPr>
            <a:spLocks noGrp="1" noChangeArrowheads="1"/>
          </p:cNvSpPr>
          <p:nvPr>
            <p:ph type="subTitle" idx="1"/>
          </p:nvPr>
        </p:nvSpPr>
        <p:spPr>
          <a:xfrm>
            <a:off x="611188" y="1410108"/>
            <a:ext cx="8532812" cy="3258996"/>
          </a:xfrm>
        </p:spPr>
        <p:txBody>
          <a:bodyPr lIns="91440" tIns="45720" rIns="91440" bIns="45720"/>
          <a:lstStyle>
            <a:lvl1pPr marL="0" indent="0">
              <a:buFontTx/>
              <a:buNone/>
              <a:defRPr sz="2800" b="1" i="0">
                <a:solidFill>
                  <a:schemeClr val="bg1"/>
                </a:solidFill>
              </a:defRPr>
            </a:lvl1pPr>
          </a:lstStyle>
          <a:p>
            <a:pPr lvl="0"/>
            <a:r>
              <a:rPr lang="en-US" noProof="0" smtClean="0"/>
              <a:t>Click to edit Master subtitle style</a:t>
            </a:r>
            <a:endParaRPr lang="en-GB" noProof="0" dirty="0" smtClean="0"/>
          </a:p>
        </p:txBody>
      </p:sp>
      <p:sp>
        <p:nvSpPr>
          <p:cNvPr id="3076" name="Rectangle 4"/>
          <p:cNvSpPr>
            <a:spLocks noGrp="1" noChangeArrowheads="1"/>
          </p:cNvSpPr>
          <p:nvPr>
            <p:ph type="ctrTitle"/>
          </p:nvPr>
        </p:nvSpPr>
        <p:spPr>
          <a:xfrm>
            <a:off x="3995738" y="2565400"/>
            <a:ext cx="5040312" cy="790575"/>
          </a:xfrm>
        </p:spPr>
        <p:txBody>
          <a:bodyPr lIns="91440" tIns="45720" rIns="91440" bIns="45720"/>
          <a:lstStyle>
            <a:lvl1pPr marL="3175">
              <a:defRPr sz="6000">
                <a:solidFill>
                  <a:srgbClr val="FFD624"/>
                </a:solidFill>
              </a:defRPr>
            </a:lvl1pPr>
          </a:lstStyle>
          <a:p>
            <a:pPr lvl="0"/>
            <a:r>
              <a:rPr lang="en-US" noProof="0" smtClean="0"/>
              <a:t>Click to edit Master title style</a:t>
            </a:r>
            <a:endParaRPr lang="en-GB" noProof="0" dirty="0" smtClean="0"/>
          </a:p>
        </p:txBody>
      </p:sp>
      <p:sp>
        <p:nvSpPr>
          <p:cNvPr id="9" name="Text Placeholder 13"/>
          <p:cNvSpPr>
            <a:spLocks noGrp="1"/>
          </p:cNvSpPr>
          <p:nvPr>
            <p:ph type="body" sz="quarter" idx="14"/>
          </p:nvPr>
        </p:nvSpPr>
        <p:spPr>
          <a:xfrm>
            <a:off x="4123637" y="4971880"/>
            <a:ext cx="4106476" cy="686121"/>
          </a:xfrm>
        </p:spPr>
        <p:txBody>
          <a:bodyPr anchor="ctr"/>
          <a:lstStyle>
            <a:lvl1pPr marL="0" marR="0" indent="0" algn="l" defTabSz="914400" rtl="0" eaLnBrk="1" fontAlgn="base" latinLnBrk="0" hangingPunct="1">
              <a:lnSpc>
                <a:spcPct val="100000"/>
              </a:lnSpc>
              <a:spcBef>
                <a:spcPct val="0"/>
              </a:spcBef>
              <a:spcAft>
                <a:spcPct val="0"/>
              </a:spcAft>
              <a:buClrTx/>
              <a:buSzTx/>
              <a:buFontTx/>
              <a:buNone/>
              <a:tabLst/>
              <a:defRPr sz="2000" b="1" i="0">
                <a:solidFill>
                  <a:srgbClr val="FFD624"/>
                </a:solidFill>
                <a:latin typeface="Verdana" pitchFamily="34" charset="0"/>
                <a:ea typeface="Verdana" pitchFamily="34" charset="0"/>
                <a:cs typeface="Verdana" pitchFamily="34" charset="0"/>
              </a:defRPr>
            </a:lvl1pPr>
          </a:lstStyle>
          <a:p>
            <a:pPr lvl="0"/>
            <a:r>
              <a:rPr lang="en-US" smtClean="0"/>
              <a:t>Click to edit Master text styles</a:t>
            </a:r>
          </a:p>
        </p:txBody>
      </p:sp>
      <p:sp>
        <p:nvSpPr>
          <p:cNvPr id="10" name="Text Placeholder 13"/>
          <p:cNvSpPr>
            <a:spLocks noGrp="1"/>
          </p:cNvSpPr>
          <p:nvPr>
            <p:ph type="body" sz="quarter" idx="15"/>
          </p:nvPr>
        </p:nvSpPr>
        <p:spPr>
          <a:xfrm>
            <a:off x="4136080" y="5489045"/>
            <a:ext cx="4106476" cy="686121"/>
          </a:xfrm>
        </p:spPr>
        <p:txBody>
          <a:bodyPr anchor="ctr">
            <a:noAutofit/>
          </a:bodyPr>
          <a:lstStyle>
            <a:lvl1pPr marL="0" marR="0" indent="0" algn="l" defTabSz="914400" rtl="0" eaLnBrk="1" fontAlgn="base" latinLnBrk="0" hangingPunct="1">
              <a:lnSpc>
                <a:spcPct val="100000"/>
              </a:lnSpc>
              <a:spcBef>
                <a:spcPct val="0"/>
              </a:spcBef>
              <a:spcAft>
                <a:spcPct val="0"/>
              </a:spcAft>
              <a:buClrTx/>
              <a:buSzTx/>
              <a:buFontTx/>
              <a:buNone/>
              <a:tabLst/>
              <a:defRPr sz="1400" i="0">
                <a:solidFill>
                  <a:schemeClr val="bg1"/>
                </a:solidFill>
              </a:defRPr>
            </a:lvl1pPr>
          </a:lstStyle>
          <a:p>
            <a:pPr lvl="0"/>
            <a:r>
              <a:rPr lang="en-US" smtClean="0"/>
              <a:t>Click to edit Master text styles</a:t>
            </a:r>
          </a:p>
        </p:txBody>
      </p:sp>
      <p:sp>
        <p:nvSpPr>
          <p:cNvPr id="11" name="Text Placeholder 28"/>
          <p:cNvSpPr>
            <a:spLocks noGrp="1"/>
          </p:cNvSpPr>
          <p:nvPr>
            <p:ph type="body" sz="quarter" idx="16"/>
          </p:nvPr>
        </p:nvSpPr>
        <p:spPr>
          <a:xfrm>
            <a:off x="4123637" y="3914775"/>
            <a:ext cx="4106476" cy="890415"/>
          </a:xfrm>
        </p:spPr>
        <p:txBody>
          <a:bodyPr anchor="ctr"/>
          <a:lstStyle>
            <a:lvl1pPr marL="0" indent="0">
              <a:buFontTx/>
              <a:buNone/>
              <a:defRPr sz="2400" i="1">
                <a:solidFill>
                  <a:schemeClr val="bg1"/>
                </a:solidFill>
                <a:latin typeface="Verdana" pitchFamily="34" charset="0"/>
                <a:ea typeface="Verdana" pitchFamily="34" charset="0"/>
                <a:cs typeface="Verdana" pitchFamily="34" charset="0"/>
              </a:defRPr>
            </a:lvl1pPr>
            <a:lvl2pPr>
              <a:defRPr sz="2400" i="1">
                <a:solidFill>
                  <a:schemeClr val="bg1"/>
                </a:solidFill>
              </a:defRPr>
            </a:lvl2pPr>
            <a:lvl3pPr>
              <a:defRPr sz="2400" i="1">
                <a:solidFill>
                  <a:schemeClr val="bg1"/>
                </a:solidFill>
              </a:defRPr>
            </a:lvl3pPr>
            <a:lvl4pPr>
              <a:defRPr sz="2400" i="1">
                <a:solidFill>
                  <a:schemeClr val="bg1"/>
                </a:solidFill>
              </a:defRPr>
            </a:lvl4pPr>
            <a:lvl5pPr>
              <a:defRPr sz="2400" i="1">
                <a:solidFill>
                  <a:schemeClr val="bg1"/>
                </a:solidFill>
              </a:defRPr>
            </a:lvl5pPr>
          </a:lstStyle>
          <a:p>
            <a:pPr lvl="0"/>
            <a:r>
              <a:rPr lang="en-US" smtClean="0"/>
              <a:t>Click to edit Master text styles</a:t>
            </a:r>
          </a:p>
        </p:txBody>
      </p:sp>
      <p:sp>
        <p:nvSpPr>
          <p:cNvPr id="14" name="Rectangle 4"/>
          <p:cNvSpPr>
            <a:spLocks noGrp="1" noChangeArrowheads="1"/>
          </p:cNvSpPr>
          <p:nvPr>
            <p:ph type="dt" sz="half" idx="17"/>
          </p:nvPr>
        </p:nvSpPr>
        <p:spPr>
          <a:xfrm>
            <a:off x="6553200" y="6435725"/>
            <a:ext cx="2133600" cy="268288"/>
          </a:xfrm>
        </p:spPr>
        <p:txBody>
          <a:bodyPr/>
          <a:lstStyle>
            <a:lvl1pPr algn="r">
              <a:defRPr b="1">
                <a:solidFill>
                  <a:schemeClr val="bg1"/>
                </a:solidFill>
              </a:defRPr>
            </a:lvl1pPr>
          </a:lstStyle>
          <a:p>
            <a:pPr>
              <a:defRPr/>
            </a:pPr>
            <a:fld id="{23E53EA4-3BF8-4B96-ADAD-A37089DBA1C3}" type="datetime1">
              <a:rPr lang="en-GB"/>
              <a:pPr>
                <a:defRPr/>
              </a:pPr>
              <a:t>04/07/2014</a:t>
            </a:fld>
            <a:endParaRPr lang="en-GB" dirty="0"/>
          </a:p>
        </p:txBody>
      </p:sp>
    </p:spTree>
    <p:extLst>
      <p:ext uri="{BB962C8B-B14F-4D97-AF65-F5344CB8AC3E}">
        <p14:creationId xmlns:p14="http://schemas.microsoft.com/office/powerpoint/2010/main" val="3215289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0" name="Content Placeholder 2"/>
          <p:cNvSpPr>
            <a:spLocks noGrp="1"/>
          </p:cNvSpPr>
          <p:nvPr>
            <p:ph sz="half" idx="14"/>
          </p:nvPr>
        </p:nvSpPr>
        <p:spPr>
          <a:xfrm>
            <a:off x="3575331" y="1398572"/>
            <a:ext cx="5131699" cy="4848479"/>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7" name="Content Placeholder 2"/>
          <p:cNvSpPr>
            <a:spLocks noGrp="1"/>
          </p:cNvSpPr>
          <p:nvPr>
            <p:ph sz="half" idx="12"/>
          </p:nvPr>
        </p:nvSpPr>
        <p:spPr>
          <a:xfrm>
            <a:off x="477430" y="2516622"/>
            <a:ext cx="2985961" cy="3730429"/>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9" name="Text Placeholder 2"/>
          <p:cNvSpPr>
            <a:spLocks noGrp="1"/>
          </p:cNvSpPr>
          <p:nvPr>
            <p:ph type="body" idx="13"/>
          </p:nvPr>
        </p:nvSpPr>
        <p:spPr>
          <a:xfrm>
            <a:off x="465292" y="1432290"/>
            <a:ext cx="2998099" cy="944886"/>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Rectangle 4"/>
          <p:cNvSpPr>
            <a:spLocks noGrp="1" noChangeArrowheads="1"/>
          </p:cNvSpPr>
          <p:nvPr>
            <p:ph type="dt" sz="half" idx="15"/>
          </p:nvPr>
        </p:nvSpPr>
        <p:spPr>
          <a:ln/>
        </p:spPr>
        <p:txBody>
          <a:bodyPr/>
          <a:lstStyle>
            <a:lvl1pPr>
              <a:defRPr/>
            </a:lvl1pPr>
          </a:lstStyle>
          <a:p>
            <a:pPr>
              <a:defRPr/>
            </a:pPr>
            <a:fld id="{CAB6F79B-3F61-4599-97B3-6DC7ADE7375C}" type="datetime1">
              <a:rPr lang="en-GB"/>
              <a:pPr>
                <a:defRPr/>
              </a:pPr>
              <a:t>04/07/2014</a:t>
            </a:fld>
            <a:endParaRPr lang="en-GB" dirty="0"/>
          </a:p>
        </p:txBody>
      </p:sp>
      <p:sp>
        <p:nvSpPr>
          <p:cNvPr id="6" name="Rectangle 6"/>
          <p:cNvSpPr>
            <a:spLocks noGrp="1" noChangeArrowheads="1"/>
          </p:cNvSpPr>
          <p:nvPr>
            <p:ph type="sldNum" sz="quarter" idx="16"/>
          </p:nvPr>
        </p:nvSpPr>
        <p:spPr>
          <a:ln/>
        </p:spPr>
        <p:txBody>
          <a:bodyPr/>
          <a:lstStyle>
            <a:lvl1pPr>
              <a:defRPr/>
            </a:lvl1pPr>
          </a:lstStyle>
          <a:p>
            <a:pPr>
              <a:defRPr/>
            </a:pPr>
            <a:fld id="{5AC2D311-28BA-4F79-867F-5EC247D8ED6F}" type="slidenum">
              <a:rPr lang="en-GB"/>
              <a:pPr>
                <a:defRPr/>
              </a:pPr>
              <a:t>‹N›</a:t>
            </a:fld>
            <a:endParaRPr lang="en-GB" sz="1400">
              <a:latin typeface="Arial" charset="0"/>
            </a:endParaRPr>
          </a:p>
        </p:txBody>
      </p:sp>
    </p:spTree>
    <p:extLst>
      <p:ext uri="{BB962C8B-B14F-4D97-AF65-F5344CB8AC3E}">
        <p14:creationId xmlns:p14="http://schemas.microsoft.com/office/powerpoint/2010/main" val="2453622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1440381"/>
            <a:ext cx="5486400" cy="328719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40F1250-3AFB-4D1C-9BE0-FFFA60044376}" type="datetime1">
              <a:rPr lang="en-GB"/>
              <a:pPr>
                <a:defRPr/>
              </a:pPr>
              <a:t>04/07/2014</a:t>
            </a:fld>
            <a:endParaRPr lang="en-GB" dirty="0"/>
          </a:p>
        </p:txBody>
      </p:sp>
      <p:sp>
        <p:nvSpPr>
          <p:cNvPr id="6" name="Rectangle 6"/>
          <p:cNvSpPr>
            <a:spLocks noGrp="1" noChangeArrowheads="1"/>
          </p:cNvSpPr>
          <p:nvPr>
            <p:ph type="sldNum" sz="quarter" idx="11"/>
          </p:nvPr>
        </p:nvSpPr>
        <p:spPr>
          <a:ln/>
        </p:spPr>
        <p:txBody>
          <a:bodyPr/>
          <a:lstStyle>
            <a:lvl1pPr>
              <a:defRPr/>
            </a:lvl1pPr>
          </a:lstStyle>
          <a:p>
            <a:pPr>
              <a:defRPr/>
            </a:pPr>
            <a:fld id="{8D8A6276-F046-4272-B5C8-63F5C26F0EB1}" type="slidenum">
              <a:rPr lang="en-GB"/>
              <a:pPr>
                <a:defRPr/>
              </a:pPr>
              <a:t>‹N›</a:t>
            </a:fld>
            <a:endParaRPr lang="en-GB" sz="1400">
              <a:latin typeface="Arial" charset="0"/>
            </a:endParaRPr>
          </a:p>
        </p:txBody>
      </p:sp>
    </p:spTree>
    <p:extLst>
      <p:ext uri="{BB962C8B-B14F-4D97-AF65-F5344CB8AC3E}">
        <p14:creationId xmlns:p14="http://schemas.microsoft.com/office/powerpoint/2010/main" val="264022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F8AF6D7B-41A0-4F47-878E-50F237ADE599}" type="datetime1">
              <a:rPr lang="en-GB"/>
              <a:pPr>
                <a:defRPr/>
              </a:pPr>
              <a:t>04/07/2014</a:t>
            </a:fld>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A4DE52F2-B014-41AE-9377-D3DEC0365E41}" type="slidenum">
              <a:rPr lang="en-GB"/>
              <a:pPr>
                <a:defRPr/>
              </a:pPr>
              <a:t>‹N›</a:t>
            </a:fld>
            <a:endParaRPr lang="en-GB" sz="1400">
              <a:latin typeface="Arial" charset="0"/>
            </a:endParaRPr>
          </a:p>
        </p:txBody>
      </p:sp>
    </p:spTree>
    <p:extLst>
      <p:ext uri="{BB962C8B-B14F-4D97-AF65-F5344CB8AC3E}">
        <p14:creationId xmlns:p14="http://schemas.microsoft.com/office/powerpoint/2010/main" val="1612014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9F105094-CC3E-4529-B880-13D15ACE1D9C}" type="datetime1">
              <a:rPr lang="en-GB"/>
              <a:pPr>
                <a:defRPr/>
              </a:pPr>
              <a:t>04/07/2014</a:t>
            </a:fld>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DA8973A1-A3CD-4A5A-8A28-AD698F363FFE}" type="slidenum">
              <a:rPr lang="en-GB"/>
              <a:pPr>
                <a:defRPr/>
              </a:pPr>
              <a:t>‹N›</a:t>
            </a:fld>
            <a:endParaRPr lang="en-GB" sz="1400">
              <a:latin typeface="Arial" charset="0"/>
            </a:endParaRPr>
          </a:p>
        </p:txBody>
      </p:sp>
    </p:spTree>
    <p:extLst>
      <p:ext uri="{BB962C8B-B14F-4D97-AF65-F5344CB8AC3E}">
        <p14:creationId xmlns:p14="http://schemas.microsoft.com/office/powerpoint/2010/main" val="3283800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Diapositiva de título">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44000" cy="5876925"/>
          </a:xfrm>
          <a:prstGeom prst="rect">
            <a:avLst/>
          </a:prstGeom>
          <a:solidFill>
            <a:srgbClr val="0F5494"/>
          </a:solidFill>
          <a:ln w="25400">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s-ES_tradnl" sz="1800" b="0">
              <a:solidFill>
                <a:srgbClr val="FFFFFF"/>
              </a:solidFill>
              <a:latin typeface="Calibri" pitchFamily="-65" charset="0"/>
              <a:ea typeface="ＭＳ Ｐゴシック" pitchFamily="-65" charset="-128"/>
            </a:endParaRPr>
          </a:p>
        </p:txBody>
      </p:sp>
      <p:sp>
        <p:nvSpPr>
          <p:cNvPr id="5" name="Rectangle 3"/>
          <p:cNvSpPr>
            <a:spLocks noChangeArrowheads="1"/>
          </p:cNvSpPr>
          <p:nvPr userDrawn="1"/>
        </p:nvSpPr>
        <p:spPr bwMode="auto">
          <a:xfrm>
            <a:off x="0" y="981075"/>
            <a:ext cx="4140200" cy="5876925"/>
          </a:xfrm>
          <a:prstGeom prst="rect">
            <a:avLst/>
          </a:prstGeom>
          <a:noFill/>
          <a:ln w="25400">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s-ES_tradnl" sz="1800" b="0">
              <a:solidFill>
                <a:srgbClr val="FFFFFF"/>
              </a:solidFill>
              <a:latin typeface="Calibri" pitchFamily="-65" charset="0"/>
              <a:ea typeface="ＭＳ Ｐゴシック" pitchFamily="-65" charset="-128"/>
            </a:endParaRPr>
          </a:p>
        </p:txBody>
      </p:sp>
      <p:pic>
        <p:nvPicPr>
          <p:cNvPr id="6" name="Picture 8" descr="logo_ce-en-rvb-hr_MARKT.png                                    00057DBE iMac Data                      7C26874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48100" y="268288"/>
            <a:ext cx="145097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markt_footer.png                                               00057DBE iMac Data                      7C26874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141788" y="6435725"/>
            <a:ext cx="6318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52"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en-US" smtClean="0"/>
              <a:t>Click to edit Master title style</a:t>
            </a:r>
            <a:endParaRPr lang="en-GB" dirty="0"/>
          </a:p>
        </p:txBody>
      </p:sp>
      <p:sp>
        <p:nvSpPr>
          <p:cNvPr id="155653" name="Rectangle 5"/>
          <p:cNvSpPr>
            <a:spLocks noGrp="1" noChangeArrowheads="1"/>
          </p:cNvSpPr>
          <p:nvPr>
            <p:ph type="subTitle" idx="1"/>
          </p:nvPr>
        </p:nvSpPr>
        <p:spPr>
          <a:xfrm>
            <a:off x="611188" y="3716338"/>
            <a:ext cx="8532812" cy="1728787"/>
          </a:xfrm>
        </p:spPr>
        <p:txBody>
          <a:bodyPr/>
          <a:lstStyle>
            <a:lvl1pPr marL="0" indent="0">
              <a:defRPr sz="3000" b="1" i="0">
                <a:solidFill>
                  <a:schemeClr val="bg1"/>
                </a:solidFill>
              </a:defRPr>
            </a:lvl1pPr>
          </a:lstStyle>
          <a:p>
            <a:r>
              <a:rPr lang="en-US" smtClean="0"/>
              <a:t>Click to edit Master subtitle style</a:t>
            </a:r>
            <a:endParaRPr lang="en-GB"/>
          </a:p>
        </p:txBody>
      </p:sp>
    </p:spTree>
    <p:extLst>
      <p:ext uri="{BB962C8B-B14F-4D97-AF65-F5344CB8AC3E}">
        <p14:creationId xmlns:p14="http://schemas.microsoft.com/office/powerpoint/2010/main" val="40213018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 picture Slide">
    <p:spTree>
      <p:nvGrpSpPr>
        <p:cNvPr id="1" name=""/>
        <p:cNvGrpSpPr/>
        <p:nvPr/>
      </p:nvGrpSpPr>
      <p:grpSpPr>
        <a:xfrm>
          <a:off x="0" y="0"/>
          <a:ext cx="0" cy="0"/>
          <a:chOff x="0" y="0"/>
          <a:chExt cx="0" cy="0"/>
        </a:xfrm>
      </p:grpSpPr>
      <p:sp>
        <p:nvSpPr>
          <p:cNvPr id="8" name="Rectangle 8"/>
          <p:cNvSpPr>
            <a:spLocks noChangeArrowheads="1"/>
          </p:cNvSpPr>
          <p:nvPr/>
        </p:nvSpPr>
        <p:spPr bwMode="auto">
          <a:xfrm>
            <a:off x="0" y="971550"/>
            <a:ext cx="9144000" cy="5886450"/>
          </a:xfrm>
          <a:prstGeom prst="rect">
            <a:avLst/>
          </a:prstGeom>
          <a:solidFill>
            <a:srgbClr val="0F5494"/>
          </a:solidFill>
          <a:ln>
            <a:noFill/>
          </a:ln>
          <a:effectLst>
            <a:outerShdw dist="23000" dir="5400000" rotWithShape="0">
              <a:srgbClr val="000000">
                <a:alpha val="34998"/>
              </a:srgbClr>
            </a:outerShdw>
          </a:effectLst>
          <a:extLst>
            <a:ext uri="{91240B29-F687-4F45-9708-019B960494DF}">
              <a14:hiddenLine xmlns:a14="http://schemas.microsoft.com/office/drawing/2010/main" w="25400" algn="ctr">
                <a:solidFill>
                  <a:srgbClr val="0F5494"/>
                </a:solidFill>
                <a:miter lim="800000"/>
                <a:headEnd/>
                <a:tailEnd/>
              </a14:hiddenLine>
            </a:ext>
          </a:extLst>
        </p:spPr>
        <p:txBody>
          <a:bodyPr anchor="ctr"/>
          <a:lstStyle/>
          <a:p>
            <a:pPr algn="ctr" defTabSz="457200"/>
            <a:endParaRPr lang="en-US" sz="1800" b="0">
              <a:solidFill>
                <a:srgbClr val="FFFFFF"/>
              </a:solidFill>
            </a:endParaRPr>
          </a:p>
        </p:txBody>
      </p:sp>
      <p:sp>
        <p:nvSpPr>
          <p:cNvPr id="10" name="Rectangle 26"/>
          <p:cNvSpPr>
            <a:spLocks noChangeArrowheads="1"/>
          </p:cNvSpPr>
          <p:nvPr/>
        </p:nvSpPr>
        <p:spPr bwMode="auto">
          <a:xfrm>
            <a:off x="457200" y="6435725"/>
            <a:ext cx="213360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b="0">
              <a:solidFill>
                <a:schemeClr val="bg1"/>
              </a:solidFill>
            </a:endParaRPr>
          </a:p>
        </p:txBody>
      </p:sp>
      <p:pic>
        <p:nvPicPr>
          <p:cNvPr id="11" name="Pictur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263" y="6437313"/>
            <a:ext cx="633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36988" y="258763"/>
            <a:ext cx="14573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icture Placeholder 2"/>
          <p:cNvSpPr>
            <a:spLocks noGrp="1"/>
          </p:cNvSpPr>
          <p:nvPr>
            <p:ph type="pic" idx="10"/>
          </p:nvPr>
        </p:nvSpPr>
        <p:spPr>
          <a:xfrm>
            <a:off x="0" y="971550"/>
            <a:ext cx="4132263" cy="5886450"/>
          </a:xfrm>
        </p:spPr>
        <p:txBody>
          <a:bodyPr anchor="ct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3076" name="Rectangle 4"/>
          <p:cNvSpPr>
            <a:spLocks noGrp="1" noChangeArrowheads="1"/>
          </p:cNvSpPr>
          <p:nvPr>
            <p:ph type="ctrTitle"/>
          </p:nvPr>
        </p:nvSpPr>
        <p:spPr>
          <a:xfrm>
            <a:off x="4765674" y="3124200"/>
            <a:ext cx="4114715" cy="790575"/>
          </a:xfrm>
        </p:spPr>
        <p:txBody>
          <a:bodyPr lIns="91440" tIns="45720" rIns="91440" bIns="45720"/>
          <a:lstStyle>
            <a:lvl1pPr marL="3175">
              <a:defRPr sz="6000">
                <a:solidFill>
                  <a:srgbClr val="FFD624"/>
                </a:solidFill>
              </a:defRPr>
            </a:lvl1pPr>
          </a:lstStyle>
          <a:p>
            <a:pPr lvl="0"/>
            <a:r>
              <a:rPr lang="en-US" noProof="0" smtClean="0"/>
              <a:t>Click to edit Master title style</a:t>
            </a:r>
            <a:endParaRPr lang="en-GB" noProof="0" dirty="0" smtClean="0"/>
          </a:p>
        </p:txBody>
      </p:sp>
      <p:sp>
        <p:nvSpPr>
          <p:cNvPr id="14" name="Text Placeholder 13"/>
          <p:cNvSpPr>
            <a:spLocks noGrp="1"/>
          </p:cNvSpPr>
          <p:nvPr>
            <p:ph type="body" sz="quarter" idx="11"/>
          </p:nvPr>
        </p:nvSpPr>
        <p:spPr>
          <a:xfrm>
            <a:off x="4765675" y="1375647"/>
            <a:ext cx="4106476" cy="1707418"/>
          </a:xfrm>
          <a:noFill/>
        </p:spPr>
        <p:txBody>
          <a:bodyPr/>
          <a:lstStyle>
            <a:lvl1pPr marL="0" marR="0" indent="0" algn="l" defTabSz="914400" rtl="0" eaLnBrk="1" fontAlgn="base" latinLnBrk="0" hangingPunct="1">
              <a:lnSpc>
                <a:spcPct val="100000"/>
              </a:lnSpc>
              <a:spcBef>
                <a:spcPct val="0"/>
              </a:spcBef>
              <a:spcAft>
                <a:spcPct val="0"/>
              </a:spcAft>
              <a:buClrTx/>
              <a:buSzTx/>
              <a:buFontTx/>
              <a:buNone/>
              <a:tabLst/>
              <a:defRPr sz="3000" b="1" i="0">
                <a:solidFill>
                  <a:schemeClr val="bg1"/>
                </a:solidFill>
              </a:defRPr>
            </a:lvl1pPr>
          </a:lstStyle>
          <a:p>
            <a:pPr lvl="0"/>
            <a:r>
              <a:rPr lang="en-US" smtClean="0"/>
              <a:t>Click to edit Master text styles</a:t>
            </a:r>
          </a:p>
        </p:txBody>
      </p:sp>
      <p:sp>
        <p:nvSpPr>
          <p:cNvPr id="19" name="Text Placeholder 13"/>
          <p:cNvSpPr>
            <a:spLocks noGrp="1"/>
          </p:cNvSpPr>
          <p:nvPr>
            <p:ph type="body" sz="quarter" idx="14"/>
          </p:nvPr>
        </p:nvSpPr>
        <p:spPr>
          <a:xfrm>
            <a:off x="4765675" y="5125867"/>
            <a:ext cx="4106476" cy="686121"/>
          </a:xfrm>
        </p:spPr>
        <p:txBody>
          <a:bodyPr anchor="ctr"/>
          <a:lstStyle>
            <a:lvl1pPr marL="0" marR="0" indent="0" algn="l" defTabSz="914400" rtl="0" eaLnBrk="1" fontAlgn="base" latinLnBrk="0" hangingPunct="1">
              <a:lnSpc>
                <a:spcPct val="100000"/>
              </a:lnSpc>
              <a:spcBef>
                <a:spcPct val="0"/>
              </a:spcBef>
              <a:spcAft>
                <a:spcPct val="0"/>
              </a:spcAft>
              <a:buClrTx/>
              <a:buSzTx/>
              <a:buFontTx/>
              <a:buNone/>
              <a:tabLst/>
              <a:defRPr sz="2000" b="1" i="0">
                <a:solidFill>
                  <a:srgbClr val="FFD624"/>
                </a:solidFill>
                <a:latin typeface="Verdana" pitchFamily="34" charset="0"/>
                <a:ea typeface="Verdana" pitchFamily="34" charset="0"/>
                <a:cs typeface="Verdana" pitchFamily="34" charset="0"/>
              </a:defRPr>
            </a:lvl1pPr>
          </a:lstStyle>
          <a:p>
            <a:pPr lvl="0"/>
            <a:r>
              <a:rPr lang="en-US" smtClean="0"/>
              <a:t>Click to edit Master text styles</a:t>
            </a:r>
          </a:p>
        </p:txBody>
      </p:sp>
      <p:sp>
        <p:nvSpPr>
          <p:cNvPr id="21" name="Text Placeholder 13"/>
          <p:cNvSpPr>
            <a:spLocks noGrp="1"/>
          </p:cNvSpPr>
          <p:nvPr>
            <p:ph type="body" sz="quarter" idx="15"/>
          </p:nvPr>
        </p:nvSpPr>
        <p:spPr>
          <a:xfrm>
            <a:off x="4778118" y="5643032"/>
            <a:ext cx="4106476" cy="686121"/>
          </a:xfrm>
        </p:spPr>
        <p:txBody>
          <a:bodyPr anchor="ctr">
            <a:noAutofit/>
          </a:bodyPr>
          <a:lstStyle>
            <a:lvl1pPr marL="0" marR="0" indent="0" algn="l" defTabSz="914400" rtl="0" eaLnBrk="1" fontAlgn="base" latinLnBrk="0" hangingPunct="1">
              <a:lnSpc>
                <a:spcPct val="100000"/>
              </a:lnSpc>
              <a:spcBef>
                <a:spcPct val="0"/>
              </a:spcBef>
              <a:spcAft>
                <a:spcPct val="0"/>
              </a:spcAft>
              <a:buClrTx/>
              <a:buSzTx/>
              <a:buFontTx/>
              <a:buNone/>
              <a:tabLst/>
              <a:defRPr sz="1400" i="0">
                <a:solidFill>
                  <a:schemeClr val="bg1"/>
                </a:solidFill>
              </a:defRPr>
            </a:lvl1pPr>
          </a:lstStyle>
          <a:p>
            <a:pPr lvl="0"/>
            <a:r>
              <a:rPr lang="en-US" smtClean="0"/>
              <a:t>Click to edit Master text styles</a:t>
            </a:r>
          </a:p>
        </p:txBody>
      </p:sp>
      <p:sp>
        <p:nvSpPr>
          <p:cNvPr id="29" name="Text Placeholder 28"/>
          <p:cNvSpPr>
            <a:spLocks noGrp="1"/>
          </p:cNvSpPr>
          <p:nvPr>
            <p:ph type="body" sz="quarter" idx="16"/>
          </p:nvPr>
        </p:nvSpPr>
        <p:spPr>
          <a:xfrm>
            <a:off x="4765675" y="4068762"/>
            <a:ext cx="4106476" cy="890415"/>
          </a:xfrm>
        </p:spPr>
        <p:txBody>
          <a:bodyPr anchor="ctr"/>
          <a:lstStyle>
            <a:lvl1pPr marL="0" indent="0">
              <a:buFontTx/>
              <a:buNone/>
              <a:defRPr sz="2400" i="1">
                <a:solidFill>
                  <a:schemeClr val="bg1"/>
                </a:solidFill>
                <a:latin typeface="Verdana" pitchFamily="34" charset="0"/>
                <a:ea typeface="Verdana" pitchFamily="34" charset="0"/>
                <a:cs typeface="Verdana" pitchFamily="34" charset="0"/>
              </a:defRPr>
            </a:lvl1pPr>
            <a:lvl2pPr>
              <a:defRPr sz="2400" i="1">
                <a:solidFill>
                  <a:schemeClr val="bg1"/>
                </a:solidFill>
              </a:defRPr>
            </a:lvl2pPr>
            <a:lvl3pPr>
              <a:defRPr sz="2400" i="1">
                <a:solidFill>
                  <a:schemeClr val="bg1"/>
                </a:solidFill>
              </a:defRPr>
            </a:lvl3pPr>
            <a:lvl4pPr>
              <a:defRPr sz="2400" i="1">
                <a:solidFill>
                  <a:schemeClr val="bg1"/>
                </a:solidFill>
              </a:defRPr>
            </a:lvl4pPr>
            <a:lvl5pPr>
              <a:defRPr sz="2400" i="1">
                <a:solidFill>
                  <a:schemeClr val="bg1"/>
                </a:solidFill>
              </a:defRPr>
            </a:lvl5pPr>
          </a:lstStyle>
          <a:p>
            <a:pPr lvl="0"/>
            <a:r>
              <a:rPr lang="en-US" smtClean="0"/>
              <a:t>Click to edit Master text styles</a:t>
            </a:r>
          </a:p>
        </p:txBody>
      </p:sp>
      <p:sp>
        <p:nvSpPr>
          <p:cNvPr id="13" name="Rectangle 4"/>
          <p:cNvSpPr>
            <a:spLocks noGrp="1" noChangeArrowheads="1"/>
          </p:cNvSpPr>
          <p:nvPr>
            <p:ph type="dt" sz="half" idx="17"/>
          </p:nvPr>
        </p:nvSpPr>
        <p:spPr>
          <a:xfrm>
            <a:off x="6553200" y="6435725"/>
            <a:ext cx="2133600" cy="268288"/>
          </a:xfrm>
        </p:spPr>
        <p:txBody>
          <a:bodyPr/>
          <a:lstStyle>
            <a:lvl1pPr algn="r">
              <a:defRPr b="1">
                <a:solidFill>
                  <a:schemeClr val="bg1"/>
                </a:solidFill>
              </a:defRPr>
            </a:lvl1pPr>
          </a:lstStyle>
          <a:p>
            <a:pPr>
              <a:defRPr/>
            </a:pPr>
            <a:fld id="{27236A4F-D332-4C67-8C96-F8B76EE3CD44}" type="datetime1">
              <a:rPr lang="en-GB"/>
              <a:pPr>
                <a:defRPr/>
              </a:pPr>
              <a:t>04/07/2014</a:t>
            </a:fld>
            <a:endParaRPr lang="en-GB" dirty="0"/>
          </a:p>
        </p:txBody>
      </p:sp>
    </p:spTree>
    <p:extLst>
      <p:ext uri="{BB962C8B-B14F-4D97-AF65-F5344CB8AC3E}">
        <p14:creationId xmlns:p14="http://schemas.microsoft.com/office/powerpoint/2010/main" val="121379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9338" y="1339850"/>
            <a:ext cx="8155550" cy="936625"/>
          </a:xfrm>
        </p:spPr>
        <p:txBody>
          <a:bodyPr/>
          <a:lstStyle>
            <a:lvl1pPr>
              <a:defRPr/>
            </a:lvl1pPr>
          </a:lstStyle>
          <a:p>
            <a:r>
              <a:rPr lang="en-US" smtClean="0"/>
              <a:t>Click to edit Master title style</a:t>
            </a:r>
            <a:endParaRPr lang="en-GB" dirty="0"/>
          </a:p>
        </p:txBody>
      </p:sp>
      <p:sp>
        <p:nvSpPr>
          <p:cNvPr id="3" name="Content Placeholder 2"/>
          <p:cNvSpPr>
            <a:spLocks noGrp="1"/>
          </p:cNvSpPr>
          <p:nvPr>
            <p:ph idx="1"/>
          </p:nvPr>
        </p:nvSpPr>
        <p:spPr>
          <a:xfrm>
            <a:off x="469338" y="2492375"/>
            <a:ext cx="8217462"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DCBB21A1-8FAF-428A-979F-CA138954186B}" type="datetime1">
              <a:rPr lang="en-GB"/>
              <a:pPr>
                <a:defRPr/>
              </a:pPr>
              <a:t>04/07/2014</a:t>
            </a:fld>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78E6BCDF-142D-451B-8374-55D575B273B1}" type="slidenum">
              <a:rPr lang="en-GB"/>
              <a:pPr>
                <a:defRPr/>
              </a:pPr>
              <a:t>‹N›</a:t>
            </a:fld>
            <a:endParaRPr lang="en-GB" sz="1400">
              <a:latin typeface="Arial" charset="0"/>
            </a:endParaRPr>
          </a:p>
        </p:txBody>
      </p:sp>
    </p:spTree>
    <p:extLst>
      <p:ext uri="{BB962C8B-B14F-4D97-AF65-F5344CB8AC3E}">
        <p14:creationId xmlns:p14="http://schemas.microsoft.com/office/powerpoint/2010/main" val="349888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 picture">
    <p:spTree>
      <p:nvGrpSpPr>
        <p:cNvPr id="1" name=""/>
        <p:cNvGrpSpPr/>
        <p:nvPr/>
      </p:nvGrpSpPr>
      <p:grpSpPr>
        <a:xfrm>
          <a:off x="0" y="0"/>
          <a:ext cx="0" cy="0"/>
          <a:chOff x="0" y="0"/>
          <a:chExt cx="0" cy="0"/>
        </a:xfrm>
      </p:grpSpPr>
      <p:sp>
        <p:nvSpPr>
          <p:cNvPr id="7" name="Picture Placeholder 2"/>
          <p:cNvSpPr>
            <a:spLocks noGrp="1"/>
          </p:cNvSpPr>
          <p:nvPr>
            <p:ph type="pic" idx="12"/>
          </p:nvPr>
        </p:nvSpPr>
        <p:spPr>
          <a:xfrm>
            <a:off x="4762501" y="971550"/>
            <a:ext cx="4381500" cy="5886450"/>
          </a:xfrm>
        </p:spPr>
        <p:txBody>
          <a:bodyPr anchor="ct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2" name="Title 1"/>
          <p:cNvSpPr>
            <a:spLocks noGrp="1"/>
          </p:cNvSpPr>
          <p:nvPr>
            <p:ph type="title"/>
          </p:nvPr>
        </p:nvSpPr>
        <p:spPr>
          <a:xfrm>
            <a:off x="395288" y="1339850"/>
            <a:ext cx="4128160" cy="1063485"/>
          </a:xfrm>
        </p:spPr>
        <p:txBody>
          <a:bodyPr/>
          <a:lstStyle>
            <a:lvl1pPr>
              <a:defRPr baseline="0"/>
            </a:lvl1pPr>
          </a:lstStyle>
          <a:p>
            <a:r>
              <a:rPr lang="en-US" smtClean="0"/>
              <a:t>Click to edit Master title style</a:t>
            </a:r>
            <a:endParaRPr lang="en-GB" dirty="0"/>
          </a:p>
        </p:txBody>
      </p:sp>
      <p:sp>
        <p:nvSpPr>
          <p:cNvPr id="3" name="Content Placeholder 2"/>
          <p:cNvSpPr>
            <a:spLocks noGrp="1"/>
          </p:cNvSpPr>
          <p:nvPr>
            <p:ph sz="half" idx="1"/>
          </p:nvPr>
        </p:nvSpPr>
        <p:spPr>
          <a:xfrm>
            <a:off x="461246" y="2492375"/>
            <a:ext cx="4034554" cy="3738492"/>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Rectangle 4"/>
          <p:cNvSpPr>
            <a:spLocks noGrp="1" noChangeArrowheads="1"/>
          </p:cNvSpPr>
          <p:nvPr>
            <p:ph type="dt" sz="half" idx="13"/>
          </p:nvPr>
        </p:nvSpPr>
        <p:spPr/>
        <p:txBody>
          <a:bodyPr/>
          <a:lstStyle>
            <a:lvl1pPr>
              <a:defRPr/>
            </a:lvl1pPr>
          </a:lstStyle>
          <a:p>
            <a:pPr>
              <a:defRPr/>
            </a:pPr>
            <a:fld id="{D067A192-61B2-432C-A7BC-5579BCD8FE95}" type="datetime1">
              <a:rPr lang="en-GB"/>
              <a:pPr>
                <a:defRPr/>
              </a:pPr>
              <a:t>04/07/2014</a:t>
            </a:fld>
            <a:endParaRPr lang="en-GB" dirty="0"/>
          </a:p>
        </p:txBody>
      </p:sp>
    </p:spTree>
    <p:extLst>
      <p:ext uri="{BB962C8B-B14F-4D97-AF65-F5344CB8AC3E}">
        <p14:creationId xmlns:p14="http://schemas.microsoft.com/office/powerpoint/2010/main" val="3443517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9338" y="4406900"/>
            <a:ext cx="8221508" cy="1362075"/>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469338" y="2906713"/>
            <a:ext cx="8221508"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1D7A6CF5-BF51-45D7-930A-B0759C5195D5}" type="datetime1">
              <a:rPr lang="en-GB"/>
              <a:pPr>
                <a:defRPr/>
              </a:pPr>
              <a:t>04/07/2014</a:t>
            </a:fld>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21230EA9-CBDE-442B-AADC-156EA0E8F32E}" type="slidenum">
              <a:rPr lang="en-GB"/>
              <a:pPr>
                <a:defRPr/>
              </a:pPr>
              <a:t>‹N›</a:t>
            </a:fld>
            <a:endParaRPr lang="en-GB" sz="1400">
              <a:latin typeface="Arial" charset="0"/>
            </a:endParaRPr>
          </a:p>
        </p:txBody>
      </p:sp>
    </p:spTree>
    <p:extLst>
      <p:ext uri="{BB962C8B-B14F-4D97-AF65-F5344CB8AC3E}">
        <p14:creationId xmlns:p14="http://schemas.microsoft.com/office/powerpoint/2010/main" val="3754931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4651572" y="2507211"/>
            <a:ext cx="4039274" cy="3738492"/>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2" name="Title 1"/>
          <p:cNvSpPr>
            <a:spLocks noGrp="1"/>
          </p:cNvSpPr>
          <p:nvPr>
            <p:ph type="title"/>
          </p:nvPr>
        </p:nvSpPr>
        <p:spPr>
          <a:xfrm>
            <a:off x="461246" y="1339850"/>
            <a:ext cx="8237692" cy="936625"/>
          </a:xfrm>
        </p:spPr>
        <p:txBody>
          <a:bodyPr/>
          <a:lstStyle/>
          <a:p>
            <a:r>
              <a:rPr lang="en-US" smtClean="0"/>
              <a:t>Click to edit Master title style</a:t>
            </a:r>
            <a:endParaRPr lang="en-GB" dirty="0"/>
          </a:p>
        </p:txBody>
      </p:sp>
      <p:sp>
        <p:nvSpPr>
          <p:cNvPr id="7" name="Content Placeholder 2"/>
          <p:cNvSpPr>
            <a:spLocks noGrp="1"/>
          </p:cNvSpPr>
          <p:nvPr>
            <p:ph sz="half" idx="12"/>
          </p:nvPr>
        </p:nvSpPr>
        <p:spPr>
          <a:xfrm>
            <a:off x="469338" y="2508560"/>
            <a:ext cx="4034554" cy="3738492"/>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Rectangle 4"/>
          <p:cNvSpPr>
            <a:spLocks noGrp="1" noChangeArrowheads="1"/>
          </p:cNvSpPr>
          <p:nvPr>
            <p:ph type="dt" sz="half" idx="14"/>
          </p:nvPr>
        </p:nvSpPr>
        <p:spPr>
          <a:ln/>
        </p:spPr>
        <p:txBody>
          <a:bodyPr/>
          <a:lstStyle>
            <a:lvl1pPr>
              <a:defRPr/>
            </a:lvl1pPr>
          </a:lstStyle>
          <a:p>
            <a:pPr>
              <a:defRPr/>
            </a:pPr>
            <a:fld id="{585E05A8-B1A5-4535-80CB-D09BF10B291B}" type="datetime1">
              <a:rPr lang="en-GB"/>
              <a:pPr>
                <a:defRPr/>
              </a:pPr>
              <a:t>04/07/2014</a:t>
            </a:fld>
            <a:endParaRPr lang="en-GB" dirty="0"/>
          </a:p>
        </p:txBody>
      </p:sp>
      <p:sp>
        <p:nvSpPr>
          <p:cNvPr id="6" name="Rectangle 6"/>
          <p:cNvSpPr>
            <a:spLocks noGrp="1" noChangeArrowheads="1"/>
          </p:cNvSpPr>
          <p:nvPr>
            <p:ph type="sldNum" sz="quarter" idx="15"/>
          </p:nvPr>
        </p:nvSpPr>
        <p:spPr>
          <a:ln/>
        </p:spPr>
        <p:txBody>
          <a:bodyPr/>
          <a:lstStyle>
            <a:lvl1pPr>
              <a:defRPr/>
            </a:lvl1pPr>
          </a:lstStyle>
          <a:p>
            <a:pPr>
              <a:defRPr/>
            </a:pPr>
            <a:fld id="{6812B1CB-07F9-416B-ABFE-3C6C6C5020A3}" type="slidenum">
              <a:rPr lang="en-GB"/>
              <a:pPr>
                <a:defRPr/>
              </a:pPr>
              <a:t>‹N›</a:t>
            </a:fld>
            <a:endParaRPr lang="en-GB" sz="1400">
              <a:latin typeface="Arial" charset="0"/>
            </a:endParaRPr>
          </a:p>
        </p:txBody>
      </p:sp>
    </p:spTree>
    <p:extLst>
      <p:ext uri="{BB962C8B-B14F-4D97-AF65-F5344CB8AC3E}">
        <p14:creationId xmlns:p14="http://schemas.microsoft.com/office/powerpoint/2010/main" val="1271751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Content Placeholder 2"/>
          <p:cNvSpPr>
            <a:spLocks noGrp="1"/>
          </p:cNvSpPr>
          <p:nvPr>
            <p:ph sz="half" idx="12"/>
          </p:nvPr>
        </p:nvSpPr>
        <p:spPr>
          <a:xfrm>
            <a:off x="469338" y="3406746"/>
            <a:ext cx="4034554" cy="2840305"/>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2" name="Title 1"/>
          <p:cNvSpPr>
            <a:spLocks noGrp="1"/>
          </p:cNvSpPr>
          <p:nvPr>
            <p:ph type="title"/>
          </p:nvPr>
        </p:nvSpPr>
        <p:spPr>
          <a:xfrm>
            <a:off x="457200" y="1375155"/>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2700367"/>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700367"/>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3"/>
          </p:nvPr>
        </p:nvSpPr>
        <p:spPr>
          <a:xfrm>
            <a:off x="4648200" y="3413489"/>
            <a:ext cx="4034554" cy="2840305"/>
          </a:xfrm>
        </p:spPr>
        <p:txBody>
          <a:bodyPr/>
          <a:lstStyle>
            <a:lvl1pPr>
              <a:defRPr sz="2200"/>
            </a:lvl1pPr>
            <a:lvl2pPr>
              <a:defRPr sz="18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7" name="Rectangle 4"/>
          <p:cNvSpPr>
            <a:spLocks noGrp="1" noChangeArrowheads="1"/>
          </p:cNvSpPr>
          <p:nvPr>
            <p:ph type="dt" sz="half" idx="14"/>
          </p:nvPr>
        </p:nvSpPr>
        <p:spPr>
          <a:ln/>
        </p:spPr>
        <p:txBody>
          <a:bodyPr/>
          <a:lstStyle>
            <a:lvl1pPr>
              <a:defRPr/>
            </a:lvl1pPr>
          </a:lstStyle>
          <a:p>
            <a:pPr>
              <a:defRPr/>
            </a:pPr>
            <a:fld id="{C2843D61-4C3D-4FEB-9FFD-577B21F6D280}" type="datetime1">
              <a:rPr lang="en-GB"/>
              <a:pPr>
                <a:defRPr/>
              </a:pPr>
              <a:t>04/07/2014</a:t>
            </a:fld>
            <a:endParaRPr lang="en-GB" dirty="0"/>
          </a:p>
        </p:txBody>
      </p:sp>
      <p:sp>
        <p:nvSpPr>
          <p:cNvPr id="8" name="Rectangle 6"/>
          <p:cNvSpPr>
            <a:spLocks noGrp="1" noChangeArrowheads="1"/>
          </p:cNvSpPr>
          <p:nvPr>
            <p:ph type="sldNum" sz="quarter" idx="15"/>
          </p:nvPr>
        </p:nvSpPr>
        <p:spPr>
          <a:ln/>
        </p:spPr>
        <p:txBody>
          <a:bodyPr/>
          <a:lstStyle>
            <a:lvl1pPr>
              <a:defRPr/>
            </a:lvl1pPr>
          </a:lstStyle>
          <a:p>
            <a:pPr>
              <a:defRPr/>
            </a:pPr>
            <a:fld id="{7558B6EE-168F-4057-9070-5E4BDAEF128A}" type="slidenum">
              <a:rPr lang="en-GB"/>
              <a:pPr>
                <a:defRPr/>
              </a:pPr>
              <a:t>‹N›</a:t>
            </a:fld>
            <a:endParaRPr lang="en-GB" sz="1400">
              <a:latin typeface="Arial" charset="0"/>
            </a:endParaRPr>
          </a:p>
        </p:txBody>
      </p:sp>
    </p:spTree>
    <p:extLst>
      <p:ext uri="{BB962C8B-B14F-4D97-AF65-F5344CB8AC3E}">
        <p14:creationId xmlns:p14="http://schemas.microsoft.com/office/powerpoint/2010/main" val="114080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3062E12E-96B0-457F-AF14-8BEB93C555A7}" type="datetime1">
              <a:rPr lang="en-GB"/>
              <a:pPr>
                <a:defRPr/>
              </a:pPr>
              <a:t>04/07/2014</a:t>
            </a:fld>
            <a:endParaRPr lang="en-GB" dirty="0"/>
          </a:p>
        </p:txBody>
      </p:sp>
      <p:sp>
        <p:nvSpPr>
          <p:cNvPr id="4" name="Rectangle 6"/>
          <p:cNvSpPr>
            <a:spLocks noGrp="1" noChangeArrowheads="1"/>
          </p:cNvSpPr>
          <p:nvPr>
            <p:ph type="sldNum" sz="quarter" idx="11"/>
          </p:nvPr>
        </p:nvSpPr>
        <p:spPr>
          <a:ln/>
        </p:spPr>
        <p:txBody>
          <a:bodyPr/>
          <a:lstStyle>
            <a:lvl1pPr>
              <a:defRPr/>
            </a:lvl1pPr>
          </a:lstStyle>
          <a:p>
            <a:pPr>
              <a:defRPr/>
            </a:pPr>
            <a:fld id="{71A503D7-558F-487A-BBB1-5A06F2DA1D56}" type="slidenum">
              <a:rPr lang="en-GB"/>
              <a:pPr>
                <a:defRPr/>
              </a:pPr>
              <a:t>‹N›</a:t>
            </a:fld>
            <a:endParaRPr lang="en-GB" sz="1400">
              <a:latin typeface="Arial" charset="0"/>
            </a:endParaRPr>
          </a:p>
        </p:txBody>
      </p:sp>
    </p:spTree>
    <p:extLst>
      <p:ext uri="{BB962C8B-B14F-4D97-AF65-F5344CB8AC3E}">
        <p14:creationId xmlns:p14="http://schemas.microsoft.com/office/powerpoint/2010/main" val="866356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2508FB9-C49A-429B-9559-EBAF07AAF419}" type="datetime1">
              <a:rPr lang="en-GB"/>
              <a:pPr>
                <a:defRPr/>
              </a:pPr>
              <a:t>04/07/2014</a:t>
            </a:fld>
            <a:endParaRPr lang="en-GB" dirty="0"/>
          </a:p>
        </p:txBody>
      </p:sp>
      <p:sp>
        <p:nvSpPr>
          <p:cNvPr id="3" name="Rectangle 6"/>
          <p:cNvSpPr>
            <a:spLocks noGrp="1" noChangeArrowheads="1"/>
          </p:cNvSpPr>
          <p:nvPr>
            <p:ph type="sldNum" sz="quarter" idx="11"/>
          </p:nvPr>
        </p:nvSpPr>
        <p:spPr>
          <a:ln/>
        </p:spPr>
        <p:txBody>
          <a:bodyPr/>
          <a:lstStyle>
            <a:lvl1pPr>
              <a:defRPr/>
            </a:lvl1pPr>
          </a:lstStyle>
          <a:p>
            <a:pPr>
              <a:defRPr/>
            </a:pPr>
            <a:fld id="{4EB21029-E8AC-4342-A81E-8BAF82A4778F}" type="slidenum">
              <a:rPr lang="en-GB"/>
              <a:pPr>
                <a:defRPr/>
              </a:pPr>
              <a:t>‹N›</a:t>
            </a:fld>
            <a:endParaRPr lang="en-GB" sz="1400">
              <a:latin typeface="Arial" charset="0"/>
            </a:endParaRPr>
          </a:p>
        </p:txBody>
      </p:sp>
    </p:spTree>
    <p:extLst>
      <p:ext uri="{BB962C8B-B14F-4D97-AF65-F5344CB8AC3E}">
        <p14:creationId xmlns:p14="http://schemas.microsoft.com/office/powerpoint/2010/main" val="102714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4"/>
          <p:cNvSpPr>
            <a:spLocks noChangeArrowheads="1"/>
          </p:cNvSpPr>
          <p:nvPr/>
        </p:nvSpPr>
        <p:spPr bwMode="auto">
          <a:xfrm>
            <a:off x="0" y="0"/>
            <a:ext cx="9144000" cy="969963"/>
          </a:xfrm>
          <a:prstGeom prst="rect">
            <a:avLst/>
          </a:prstGeom>
          <a:solidFill>
            <a:srgbClr val="0F5494"/>
          </a:solidFill>
          <a:ln>
            <a:noFill/>
          </a:ln>
          <a:extLst>
            <a:ext uri="{91240B29-F687-4F45-9708-019B960494DF}">
              <a14:hiddenLine xmlns:a14="http://schemas.microsoft.com/office/drawing/2010/main" w="9525" algn="ctr">
                <a:solidFill>
                  <a:srgbClr val="0F5494"/>
                </a:solidFill>
                <a:miter lim="800000"/>
                <a:headEnd/>
                <a:tailEnd/>
              </a14:hiddenLine>
            </a:ext>
          </a:extLst>
        </p:spPr>
        <p:txBody>
          <a:bodyPr anchor="ctr"/>
          <a:lstStyle/>
          <a:p>
            <a:pPr algn="ctr" defTabSz="457200"/>
            <a:endParaRPr lang="en-US" sz="1800" b="0">
              <a:solidFill>
                <a:srgbClr val="FFFFFF"/>
              </a:solidFill>
            </a:endParaRPr>
          </a:p>
        </p:txBody>
      </p:sp>
      <p:sp>
        <p:nvSpPr>
          <p:cNvPr id="1027"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Cliquez et modifiez le titre</a:t>
            </a:r>
          </a:p>
        </p:txBody>
      </p:sp>
      <p:sp>
        <p:nvSpPr>
          <p:cNvPr id="1028"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fr-BE" smtClean="0"/>
              <a:t>Cliquez pour modifier les styles du texte du masque</a:t>
            </a:r>
          </a:p>
          <a:p>
            <a:pPr lvl="1"/>
            <a:r>
              <a:rPr lang="fr-BE" smtClean="0"/>
              <a:t>Deuxième niveau</a:t>
            </a:r>
          </a:p>
          <a:p>
            <a:pPr lvl="2"/>
            <a:r>
              <a:rPr lang="fr-BE" smtClean="0"/>
              <a:t>Troisième niveau</a:t>
            </a:r>
          </a:p>
          <a:p>
            <a:pPr lvl="3"/>
            <a:r>
              <a:rPr lang="fr-BE" smtClean="0"/>
              <a:t>Quatrième niveau</a:t>
            </a:r>
          </a:p>
          <a:p>
            <a:pPr lvl="4"/>
            <a:r>
              <a:rPr lang="fr-BE" smtClean="0"/>
              <a:t>Cinquième niveau</a:t>
            </a:r>
            <a:endParaRPr lang="en-GB" smtClean="0"/>
          </a:p>
        </p:txBody>
      </p:sp>
      <p:sp>
        <p:nvSpPr>
          <p:cNvPr id="2" name="Rectangle 4"/>
          <p:cNvSpPr>
            <a:spLocks noGrp="1" noChangeArrowheads="1"/>
          </p:cNvSpPr>
          <p:nvPr>
            <p:ph type="dt" sz="half" idx="2"/>
          </p:nvPr>
        </p:nvSpPr>
        <p:spPr bwMode="auto">
          <a:xfrm>
            <a:off x="457200" y="6435725"/>
            <a:ext cx="213360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900" b="0">
                <a:solidFill>
                  <a:schemeClr val="tx1"/>
                </a:solidFill>
              </a:defRPr>
            </a:lvl1pPr>
          </a:lstStyle>
          <a:p>
            <a:pPr>
              <a:defRPr/>
            </a:pPr>
            <a:fld id="{F6D89636-7277-4714-BD0C-BB66B0B213EB}" type="datetime1">
              <a:rPr lang="en-GB"/>
              <a:pPr>
                <a:defRPr/>
              </a:pPr>
              <a:t>04/07/2014</a:t>
            </a:fld>
            <a:endParaRPr lang="en-GB" dirty="0"/>
          </a:p>
        </p:txBody>
      </p:sp>
      <p:sp>
        <p:nvSpPr>
          <p:cNvPr id="1030" name="Rectangle 6"/>
          <p:cNvSpPr>
            <a:spLocks noGrp="1" noChangeArrowheads="1"/>
          </p:cNvSpPr>
          <p:nvPr>
            <p:ph type="sldNum" sz="quarter" idx="4"/>
          </p:nvPr>
        </p:nvSpPr>
        <p:spPr bwMode="auto">
          <a:xfrm>
            <a:off x="6553200" y="6435725"/>
            <a:ext cx="2133600" cy="27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900" b="0">
                <a:solidFill>
                  <a:schemeClr val="tx1"/>
                </a:solidFill>
              </a:defRPr>
            </a:lvl1pPr>
          </a:lstStyle>
          <a:p>
            <a:pPr>
              <a:defRPr/>
            </a:pPr>
            <a:fld id="{11991D08-5B9F-4952-A894-E51ACD0916B0}" type="slidenum">
              <a:rPr lang="en-GB"/>
              <a:pPr>
                <a:defRPr/>
              </a:pPr>
              <a:t>‹N›</a:t>
            </a:fld>
            <a:endParaRPr lang="en-GB" sz="1400">
              <a:latin typeface="Arial" charset="0"/>
            </a:endParaRPr>
          </a:p>
        </p:txBody>
      </p:sp>
      <p:pic>
        <p:nvPicPr>
          <p:cNvPr id="1031" name="Picture 4"/>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130675" y="6437313"/>
            <a:ext cx="633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2"/>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3836988" y="258763"/>
            <a:ext cx="14573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1" r:id="rId1"/>
    <p:sldLayoutId id="2147483782" r:id="rId2"/>
    <p:sldLayoutId id="2147483771" r:id="rId3"/>
    <p:sldLayoutId id="2147483783"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4" r:id="rId14"/>
  </p:sldLayoutIdLst>
  <p:hf sldNum="0" hdr="0" ftr="0"/>
  <p:txStyles>
    <p:titleStyle>
      <a:lvl1pPr marL="358775" indent="-358775" algn="l" rtl="0" eaLnBrk="1" fontAlgn="base" hangingPunct="1">
        <a:spcBef>
          <a:spcPct val="0"/>
        </a:spcBef>
        <a:spcAft>
          <a:spcPct val="0"/>
        </a:spcAft>
        <a:defRPr sz="2500" b="1">
          <a:solidFill>
            <a:srgbClr val="0F5494"/>
          </a:solidFill>
          <a:latin typeface="+mj-lt"/>
          <a:ea typeface="+mj-ea"/>
          <a:cs typeface="+mj-cs"/>
        </a:defRPr>
      </a:lvl1pPr>
      <a:lvl2pPr marL="358775" indent="-358775" algn="l" rtl="0" eaLnBrk="1" fontAlgn="base" hangingPunct="1">
        <a:spcBef>
          <a:spcPct val="0"/>
        </a:spcBef>
        <a:spcAft>
          <a:spcPct val="0"/>
        </a:spcAft>
        <a:defRPr sz="2500" b="1">
          <a:solidFill>
            <a:srgbClr val="0F5494"/>
          </a:solidFill>
          <a:latin typeface="Verdana" pitchFamily="34" charset="0"/>
        </a:defRPr>
      </a:lvl2pPr>
      <a:lvl3pPr marL="358775" indent="-358775" algn="l" rtl="0" eaLnBrk="1" fontAlgn="base" hangingPunct="1">
        <a:spcBef>
          <a:spcPct val="0"/>
        </a:spcBef>
        <a:spcAft>
          <a:spcPct val="0"/>
        </a:spcAft>
        <a:defRPr sz="2500" b="1">
          <a:solidFill>
            <a:srgbClr val="0F5494"/>
          </a:solidFill>
          <a:latin typeface="Verdana" pitchFamily="34" charset="0"/>
        </a:defRPr>
      </a:lvl3pPr>
      <a:lvl4pPr marL="358775" indent="-358775" algn="l" rtl="0" eaLnBrk="1" fontAlgn="base" hangingPunct="1">
        <a:spcBef>
          <a:spcPct val="0"/>
        </a:spcBef>
        <a:spcAft>
          <a:spcPct val="0"/>
        </a:spcAft>
        <a:defRPr sz="2500" b="1">
          <a:solidFill>
            <a:srgbClr val="0F5494"/>
          </a:solidFill>
          <a:latin typeface="Verdana" pitchFamily="34" charset="0"/>
        </a:defRPr>
      </a:lvl4pPr>
      <a:lvl5pPr marL="358775" indent="-358775" algn="l" rtl="0" eaLnBrk="1" fontAlgn="base" hangingPunct="1">
        <a:spcBef>
          <a:spcPct val="0"/>
        </a:spcBef>
        <a:spcAft>
          <a:spcPct val="0"/>
        </a:spcAft>
        <a:defRPr sz="2500" b="1">
          <a:solidFill>
            <a:srgbClr val="0F5494"/>
          </a:solidFill>
          <a:latin typeface="Verdana" pitchFamily="34" charset="0"/>
        </a:defRPr>
      </a:lvl5pPr>
      <a:lvl6pPr marL="815975" algn="l" rtl="0" eaLnBrk="1" fontAlgn="base" hangingPunct="1">
        <a:spcBef>
          <a:spcPct val="0"/>
        </a:spcBef>
        <a:spcAft>
          <a:spcPct val="0"/>
        </a:spcAft>
        <a:defRPr sz="2500" b="1">
          <a:solidFill>
            <a:srgbClr val="0F5494"/>
          </a:solidFill>
          <a:latin typeface="Verdana" pitchFamily="34" charset="0"/>
        </a:defRPr>
      </a:lvl6pPr>
      <a:lvl7pPr marL="1273175" algn="l" rtl="0" eaLnBrk="1" fontAlgn="base" hangingPunct="1">
        <a:spcBef>
          <a:spcPct val="0"/>
        </a:spcBef>
        <a:spcAft>
          <a:spcPct val="0"/>
        </a:spcAft>
        <a:defRPr sz="2500" b="1">
          <a:solidFill>
            <a:srgbClr val="0F5494"/>
          </a:solidFill>
          <a:latin typeface="Verdana" pitchFamily="34" charset="0"/>
        </a:defRPr>
      </a:lvl7pPr>
      <a:lvl8pPr marL="1730375" algn="l" rtl="0" eaLnBrk="1" fontAlgn="base" hangingPunct="1">
        <a:spcBef>
          <a:spcPct val="0"/>
        </a:spcBef>
        <a:spcAft>
          <a:spcPct val="0"/>
        </a:spcAft>
        <a:defRPr sz="2500" b="1">
          <a:solidFill>
            <a:srgbClr val="0F5494"/>
          </a:solidFill>
          <a:latin typeface="Verdana" pitchFamily="34" charset="0"/>
        </a:defRPr>
      </a:lvl8pPr>
      <a:lvl9pPr marL="2187575" algn="l" rtl="0" eaLnBrk="1" fontAlgn="base" hangingPunct="1">
        <a:spcBef>
          <a:spcPct val="0"/>
        </a:spcBef>
        <a:spcAft>
          <a:spcPct val="0"/>
        </a:spcAft>
        <a:defRPr sz="25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defRPr sz="22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b="1">
          <a:solidFill>
            <a:srgbClr val="0F5494"/>
          </a:solidFill>
          <a:latin typeface="+mn-lt"/>
        </a:defRPr>
      </a:lvl2pPr>
      <a:lvl3pPr marL="1143000" indent="-228600" algn="l" rtl="0" eaLnBrk="1" fontAlgn="base" hangingPunct="1">
        <a:spcBef>
          <a:spcPct val="20000"/>
        </a:spcBef>
        <a:spcAft>
          <a:spcPct val="0"/>
        </a:spcAft>
        <a:buFont typeface="Times" charset="0"/>
        <a:buChar char="–"/>
        <a:defRPr sz="1400">
          <a:solidFill>
            <a:srgbClr val="0F5494"/>
          </a:solidFill>
          <a:latin typeface="+mn-lt"/>
        </a:defRPr>
      </a:lvl3pPr>
      <a:lvl4pPr marL="1600200" indent="-228600" algn="l" rtl="0" eaLnBrk="1" fontAlgn="base" hangingPunct="1">
        <a:spcBef>
          <a:spcPct val="20000"/>
        </a:spcBef>
        <a:spcAft>
          <a:spcPct val="0"/>
        </a:spcAft>
        <a:defRPr sz="1200">
          <a:solidFill>
            <a:srgbClr val="0F5494"/>
          </a:solidFill>
          <a:latin typeface="+mn-lt"/>
        </a:defRPr>
      </a:lvl4pPr>
      <a:lvl5pPr marL="2057400" indent="-228600" algn="l" rtl="0" eaLnBrk="1" fontAlgn="base" hangingPunct="1">
        <a:spcBef>
          <a:spcPct val="20000"/>
        </a:spcBef>
        <a:spcAft>
          <a:spcPct val="0"/>
        </a:spcAft>
        <a:defRPr sz="1200">
          <a:solidFill>
            <a:srgbClr val="0F5494"/>
          </a:solidFill>
          <a:latin typeface="+mn-lt"/>
        </a:defRPr>
      </a:lvl5pPr>
      <a:lvl6pPr marL="2514600" indent="-228600" algn="l" rtl="0" eaLnBrk="1" fontAlgn="base" hangingPunct="1">
        <a:spcBef>
          <a:spcPct val="20000"/>
        </a:spcBef>
        <a:spcAft>
          <a:spcPct val="0"/>
        </a:spcAft>
        <a:defRPr sz="1200">
          <a:solidFill>
            <a:srgbClr val="0F5494"/>
          </a:solidFill>
          <a:latin typeface="+mn-lt"/>
        </a:defRPr>
      </a:lvl6pPr>
      <a:lvl7pPr marL="2971800" indent="-228600" algn="l" rtl="0" eaLnBrk="1" fontAlgn="base" hangingPunct="1">
        <a:spcBef>
          <a:spcPct val="20000"/>
        </a:spcBef>
        <a:spcAft>
          <a:spcPct val="0"/>
        </a:spcAft>
        <a:defRPr sz="1200">
          <a:solidFill>
            <a:srgbClr val="0F5494"/>
          </a:solidFill>
          <a:latin typeface="+mn-lt"/>
        </a:defRPr>
      </a:lvl7pPr>
      <a:lvl8pPr marL="3429000" indent="-228600" algn="l" rtl="0" eaLnBrk="1" fontAlgn="base" hangingPunct="1">
        <a:spcBef>
          <a:spcPct val="20000"/>
        </a:spcBef>
        <a:spcAft>
          <a:spcPct val="0"/>
        </a:spcAft>
        <a:defRPr sz="1200">
          <a:solidFill>
            <a:srgbClr val="0F5494"/>
          </a:solidFill>
          <a:latin typeface="+mn-lt"/>
        </a:defRPr>
      </a:lvl8pPr>
      <a:lvl9pPr marL="3886200" indent="-228600" algn="l" rtl="0" eaLnBrk="1" fontAlgn="base" hangingPunct="1">
        <a:spcBef>
          <a:spcPct val="20000"/>
        </a:spcBef>
        <a:spcAft>
          <a:spcPct val="0"/>
        </a:spcAft>
        <a:defRPr sz="1200">
          <a:solidFill>
            <a:srgbClr val="0F549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744538" y="1266826"/>
            <a:ext cx="7950200" cy="1409699"/>
          </a:xfrm>
        </p:spPr>
        <p:txBody>
          <a:bodyPr/>
          <a:lstStyle/>
          <a:p>
            <a:pPr indent="0" algn="ctr" eaLnBrk="1" hangingPunct="1"/>
            <a:r>
              <a:rPr lang="en-GB" sz="2400" noProof="0" dirty="0" smtClean="0">
                <a:solidFill>
                  <a:schemeClr val="tx1"/>
                </a:solidFill>
                <a:ea typeface="ＭＳ Ｐゴシック" pitchFamily="34" charset="-128"/>
              </a:rPr>
              <a:t>European Single Procurement Document – ESPD</a:t>
            </a:r>
            <a:br>
              <a:rPr lang="en-GB" sz="2400" noProof="0" dirty="0" smtClean="0">
                <a:solidFill>
                  <a:schemeClr val="tx1"/>
                </a:solidFill>
                <a:ea typeface="ＭＳ Ｐゴシック" pitchFamily="34" charset="-128"/>
              </a:rPr>
            </a:br>
            <a:r>
              <a:rPr lang="en-GB" sz="2400" dirty="0" smtClean="0">
                <a:solidFill>
                  <a:schemeClr val="tx1"/>
                </a:solidFill>
                <a:ea typeface="ＭＳ Ｐゴシック" pitchFamily="34" charset="-128"/>
              </a:rPr>
              <a:t>Directive 2014/24/EU</a:t>
            </a:r>
            <a:endParaRPr lang="en-GB" sz="2400" noProof="0" dirty="0" smtClean="0">
              <a:solidFill>
                <a:schemeClr val="tx1"/>
              </a:solidFill>
              <a:ea typeface="ＭＳ Ｐゴシック" pitchFamily="34" charset="-128"/>
            </a:endParaRPr>
          </a:p>
        </p:txBody>
      </p:sp>
      <p:sp>
        <p:nvSpPr>
          <p:cNvPr id="21507" name="Rectangle 4"/>
          <p:cNvSpPr>
            <a:spLocks noChangeArrowheads="1"/>
          </p:cNvSpPr>
          <p:nvPr/>
        </p:nvSpPr>
        <p:spPr bwMode="auto">
          <a:xfrm>
            <a:off x="298450" y="3080551"/>
            <a:ext cx="7056438" cy="2024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2800" dirty="0"/>
              <a:t>Meeting of the Commission </a:t>
            </a:r>
            <a:r>
              <a:rPr lang="en-GB" sz="2800" dirty="0" smtClean="0"/>
              <a:t>Government Experts </a:t>
            </a:r>
            <a:r>
              <a:rPr lang="en-GB" sz="2800" dirty="0"/>
              <a:t>Group on Public </a:t>
            </a:r>
            <a:r>
              <a:rPr lang="en-GB" sz="2800" dirty="0" smtClean="0"/>
              <a:t>Procurement</a:t>
            </a:r>
          </a:p>
          <a:p>
            <a:r>
              <a:rPr lang="da-DK" sz="2800" dirty="0"/>
              <a:t>2</a:t>
            </a:r>
            <a:r>
              <a:rPr lang="da-DK" sz="2800" dirty="0" smtClean="0"/>
              <a:t> and 3 July 2014</a:t>
            </a:r>
            <a:endParaRPr lang="en-US" sz="2800" dirty="0" smtClean="0"/>
          </a:p>
          <a:p>
            <a:pPr algn="ctr">
              <a:spcBef>
                <a:spcPct val="20000"/>
              </a:spcBef>
              <a:buClr>
                <a:srgbClr val="FFFFFF"/>
              </a:buClr>
            </a:pPr>
            <a:endParaRPr lang="en-GB" sz="2800" dirty="0"/>
          </a:p>
          <a:p>
            <a:pPr algn="ctr">
              <a:spcBef>
                <a:spcPct val="20000"/>
              </a:spcBef>
              <a:buClr>
                <a:srgbClr val="FFFFFF"/>
              </a:buClr>
            </a:pPr>
            <a:endParaRPr lang="da-DK" sz="2800" dirty="0" smtClean="0"/>
          </a:p>
          <a:p>
            <a:pPr algn="r">
              <a:spcBef>
                <a:spcPct val="20000"/>
              </a:spcBef>
              <a:buClr>
                <a:srgbClr val="FFFFFF"/>
              </a:buClr>
            </a:pPr>
            <a:endParaRPr lang="en-GB" sz="2800" b="0" dirty="0">
              <a:solidFill>
                <a:srgbClr val="FFFFFF"/>
              </a:solidFill>
              <a:ea typeface="ＭＳ Ｐゴシック" pitchFamily="34" charset="-128"/>
            </a:endParaRPr>
          </a:p>
          <a:p>
            <a:pPr algn="r">
              <a:spcBef>
                <a:spcPct val="20000"/>
              </a:spcBef>
              <a:buClr>
                <a:srgbClr val="FFFFFF"/>
              </a:buClr>
            </a:pPr>
            <a:endParaRPr lang="fr-BE" sz="2800" b="0" dirty="0">
              <a:solidFill>
                <a:srgbClr val="FFFFFF"/>
              </a:solidFill>
              <a:ea typeface="ＭＳ Ｐゴシック" pitchFamily="34" charset="-128"/>
            </a:endParaRPr>
          </a:p>
          <a:p>
            <a:pPr algn="r">
              <a:spcBef>
                <a:spcPct val="20000"/>
              </a:spcBef>
              <a:buClr>
                <a:srgbClr val="FFFFFF"/>
              </a:buClr>
            </a:pPr>
            <a:r>
              <a:rPr lang="fr-BE" sz="2800" b="0" dirty="0">
                <a:solidFill>
                  <a:srgbClr val="FFFFFF"/>
                </a:solidFill>
                <a:ea typeface="ＭＳ Ｐゴシック" pitchFamily="34" charset="-128"/>
              </a:rPr>
              <a:t> </a:t>
            </a:r>
          </a:p>
        </p:txBody>
      </p:sp>
      <p:sp>
        <p:nvSpPr>
          <p:cNvPr id="21508" name="Text Box 6"/>
          <p:cNvSpPr txBox="1">
            <a:spLocks noChangeArrowheads="1"/>
          </p:cNvSpPr>
          <p:nvPr/>
        </p:nvSpPr>
        <p:spPr bwMode="auto">
          <a:xfrm>
            <a:off x="4233863" y="5251450"/>
            <a:ext cx="46005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ＭＳ Ｐゴシック" pitchFamily="34" charset="-128"/>
              </a:defRPr>
            </a:lvl1pPr>
            <a:lvl2pPr marL="742950" indent="-285750" eaLnBrk="0" hangingPunct="0">
              <a:defRPr b="1">
                <a:solidFill>
                  <a:schemeClr val="tx1"/>
                </a:solidFill>
                <a:latin typeface="Arial" charset="0"/>
                <a:ea typeface="ＭＳ Ｐゴシック" pitchFamily="34" charset="-128"/>
              </a:defRPr>
            </a:lvl2pPr>
            <a:lvl3pPr marL="1143000" indent="-228600" eaLnBrk="0" hangingPunct="0">
              <a:defRPr b="1">
                <a:solidFill>
                  <a:schemeClr val="tx1"/>
                </a:solidFill>
                <a:latin typeface="Arial" charset="0"/>
                <a:ea typeface="ＭＳ Ｐゴシック" pitchFamily="34" charset="-128"/>
              </a:defRPr>
            </a:lvl3pPr>
            <a:lvl4pPr marL="1600200" indent="-228600" eaLnBrk="0" hangingPunct="0">
              <a:defRPr b="1">
                <a:solidFill>
                  <a:schemeClr val="tx1"/>
                </a:solidFill>
                <a:latin typeface="Arial" charset="0"/>
                <a:ea typeface="ＭＳ Ｐゴシック" pitchFamily="34" charset="-128"/>
              </a:defRPr>
            </a:lvl4pPr>
            <a:lvl5pPr marL="2057400" indent="-228600" eaLnBrk="0" hangingPunct="0">
              <a:defRPr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charset="0"/>
                <a:ea typeface="ＭＳ Ｐゴシック" pitchFamily="34" charset="-128"/>
              </a:defRPr>
            </a:lvl9pPr>
          </a:lstStyle>
          <a:p>
            <a:pPr eaLnBrk="1" hangingPunct="1"/>
            <a:r>
              <a:rPr lang="en-GB" sz="1600" b="0" i="1" dirty="0" smtClean="0">
                <a:solidFill>
                  <a:srgbClr val="FFFFFF"/>
                </a:solidFill>
              </a:rPr>
              <a:t>Claudio Romanini</a:t>
            </a:r>
            <a:endParaRPr lang="en-GB" sz="1600" b="0" i="1" dirty="0">
              <a:solidFill>
                <a:srgbClr val="FFFFFF"/>
              </a:solidFill>
            </a:endParaRPr>
          </a:p>
          <a:p>
            <a:pPr eaLnBrk="1" hangingPunct="1"/>
            <a:r>
              <a:rPr lang="en-GB" sz="1600" b="0" i="1" dirty="0">
                <a:solidFill>
                  <a:srgbClr val="FFFFFF"/>
                </a:solidFill>
              </a:rPr>
              <a:t>DG Internal Market and Services</a:t>
            </a:r>
          </a:p>
          <a:p>
            <a:pPr eaLnBrk="1" hangingPunct="1"/>
            <a:r>
              <a:rPr lang="en-GB" sz="1600" b="0" i="1" dirty="0">
                <a:solidFill>
                  <a:srgbClr val="FFFFFF"/>
                </a:solidFill>
              </a:rPr>
              <a:t>Unit </a:t>
            </a:r>
            <a:r>
              <a:rPr lang="en-GB" sz="1600" b="0" i="1" dirty="0" smtClean="0">
                <a:solidFill>
                  <a:srgbClr val="FFFFFF"/>
                </a:solidFill>
              </a:rPr>
              <a:t>C3</a:t>
            </a:r>
            <a:endParaRPr lang="en-GB" sz="1600" b="0" i="1" dirty="0">
              <a:solidFill>
                <a:srgbClr val="FFFFFF"/>
              </a:solidFill>
            </a:endParaRPr>
          </a:p>
        </p:txBody>
      </p:sp>
    </p:spTree>
    <p:extLst>
      <p:ext uri="{BB962C8B-B14F-4D97-AF65-F5344CB8AC3E}">
        <p14:creationId xmlns:p14="http://schemas.microsoft.com/office/powerpoint/2010/main" val="238491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1266826"/>
            <a:ext cx="8401049" cy="390524"/>
          </a:xfrm>
        </p:spPr>
        <p:txBody>
          <a:bodyPr/>
          <a:lstStyle/>
          <a:p>
            <a:r>
              <a:rPr lang="en-GB" dirty="0" smtClean="0">
                <a:solidFill>
                  <a:schemeClr val="tx1"/>
                </a:solidFill>
              </a:rPr>
              <a:t>ESPD – General Context</a:t>
            </a:r>
            <a:endParaRPr lang="en-GB" dirty="0">
              <a:solidFill>
                <a:schemeClr val="tx1"/>
              </a:solidFill>
            </a:endParaRPr>
          </a:p>
        </p:txBody>
      </p:sp>
      <p:sp>
        <p:nvSpPr>
          <p:cNvPr id="3" name="Content Placeholder 2"/>
          <p:cNvSpPr>
            <a:spLocks noGrp="1"/>
          </p:cNvSpPr>
          <p:nvPr>
            <p:ph idx="1"/>
          </p:nvPr>
        </p:nvSpPr>
        <p:spPr>
          <a:xfrm>
            <a:off x="469338" y="2257425"/>
            <a:ext cx="8217462" cy="4181474"/>
          </a:xfrm>
        </p:spPr>
        <p:txBody>
          <a:bodyPr/>
          <a:lstStyle/>
          <a:p>
            <a:pPr>
              <a:buClrTx/>
              <a:buFont typeface="Wingdings" panose="05000000000000000000" pitchFamily="2" charset="2"/>
              <a:buChar char="§"/>
            </a:pPr>
            <a:r>
              <a:rPr lang="en-GB" sz="2800" i="0" dirty="0" smtClean="0">
                <a:solidFill>
                  <a:schemeClr val="tx1"/>
                </a:solidFill>
              </a:rPr>
              <a:t>European Single Procurement Document </a:t>
            </a:r>
            <a:r>
              <a:rPr lang="en-GB" sz="2800" b="1" i="0" dirty="0" smtClean="0">
                <a:solidFill>
                  <a:schemeClr val="tx1"/>
                </a:solidFill>
                <a:sym typeface="Symbol"/>
              </a:rPr>
              <a:t> </a:t>
            </a:r>
            <a:r>
              <a:rPr lang="en-GB" sz="2800" i="0" dirty="0" smtClean="0">
                <a:solidFill>
                  <a:schemeClr val="tx1"/>
                </a:solidFill>
                <a:sym typeface="Symbol"/>
              </a:rPr>
              <a:t>European Procurement Passport</a:t>
            </a:r>
          </a:p>
          <a:p>
            <a:pPr>
              <a:buClrTx/>
              <a:buFont typeface="Wingdings" panose="05000000000000000000" pitchFamily="2" charset="2"/>
              <a:buChar char="§"/>
            </a:pPr>
            <a:endParaRPr lang="en-GB" sz="2800" i="0" dirty="0" smtClean="0">
              <a:solidFill>
                <a:schemeClr val="tx1"/>
              </a:solidFill>
              <a:sym typeface="Symbol"/>
            </a:endParaRPr>
          </a:p>
          <a:p>
            <a:pPr>
              <a:buClrTx/>
              <a:buFont typeface="Wingdings" panose="05000000000000000000" pitchFamily="2" charset="2"/>
              <a:buChar char="§"/>
            </a:pPr>
            <a:r>
              <a:rPr lang="en-GB" sz="2400" i="0" dirty="0" smtClean="0">
                <a:solidFill>
                  <a:schemeClr val="tx1"/>
                </a:solidFill>
                <a:sym typeface="Symbol"/>
              </a:rPr>
              <a:t>Two possible approaches: </a:t>
            </a:r>
          </a:p>
          <a:p>
            <a:pPr lvl="1">
              <a:buClrTx/>
              <a:buFont typeface="Wingdings" panose="05000000000000000000" pitchFamily="2" charset="2"/>
              <a:buChar char="§"/>
            </a:pPr>
            <a:r>
              <a:rPr lang="en-GB" sz="2400" b="0" i="0" dirty="0" smtClean="0">
                <a:solidFill>
                  <a:schemeClr val="tx1"/>
                </a:solidFill>
                <a:sym typeface="Symbol"/>
              </a:rPr>
              <a:t>extreme simplification ("I should not be excluded and I meet the selection criteria"), or</a:t>
            </a:r>
          </a:p>
          <a:p>
            <a:pPr lvl="1">
              <a:buClrTx/>
              <a:buFont typeface="Wingdings" panose="05000000000000000000" pitchFamily="2" charset="2"/>
              <a:buChar char="§"/>
            </a:pPr>
            <a:r>
              <a:rPr lang="en-GB" sz="2400" b="0" i="0" dirty="0" smtClean="0">
                <a:solidFill>
                  <a:schemeClr val="tx1"/>
                </a:solidFill>
                <a:sym typeface="Symbol"/>
              </a:rPr>
              <a:t>sufficiently exhaustive to allow contracting authorities to base their decisions on the ESPD, without systematic requests for underlying documentation (except of "winning" tenderer)</a:t>
            </a:r>
          </a:p>
          <a:p>
            <a:pPr>
              <a:buClrTx/>
              <a:buFont typeface="Wingdings" panose="05000000000000000000" pitchFamily="2" charset="2"/>
              <a:buChar char="§"/>
            </a:pPr>
            <a:endParaRPr lang="en-GB" b="0" i="0" dirty="0" smtClean="0">
              <a:solidFill>
                <a:schemeClr val="tx1"/>
              </a:solidFill>
              <a:sym typeface="Symbol"/>
            </a:endParaRPr>
          </a:p>
          <a:p>
            <a:pPr>
              <a:buClrTx/>
              <a:buFont typeface="Wingdings" panose="05000000000000000000" pitchFamily="2" charset="2"/>
              <a:buChar char="§"/>
            </a:pPr>
            <a:endParaRPr lang="en-GB" sz="2800" b="1" i="0" dirty="0" smtClean="0">
              <a:solidFill>
                <a:schemeClr val="tx1"/>
              </a:solidFill>
            </a:endParaRPr>
          </a:p>
          <a:p>
            <a:endParaRPr lang="en-GB" b="1" i="0" dirty="0">
              <a:solidFill>
                <a:schemeClr val="tx1"/>
              </a:solidFill>
            </a:endParaRPr>
          </a:p>
        </p:txBody>
      </p:sp>
      <p:sp>
        <p:nvSpPr>
          <p:cNvPr id="4" name="Date Placeholder 3"/>
          <p:cNvSpPr>
            <a:spLocks noGrp="1"/>
          </p:cNvSpPr>
          <p:nvPr>
            <p:ph type="dt" sz="half" idx="10"/>
          </p:nvPr>
        </p:nvSpPr>
        <p:spPr/>
        <p:txBody>
          <a:bodyPr/>
          <a:lstStyle/>
          <a:p>
            <a:pPr>
              <a:defRPr/>
            </a:pPr>
            <a:endParaRPr lang="en-GB" dirty="0"/>
          </a:p>
        </p:txBody>
      </p:sp>
    </p:spTree>
    <p:extLst>
      <p:ext uri="{BB962C8B-B14F-4D97-AF65-F5344CB8AC3E}">
        <p14:creationId xmlns:p14="http://schemas.microsoft.com/office/powerpoint/2010/main" val="3402833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338" y="1266827"/>
            <a:ext cx="8155550" cy="400048"/>
          </a:xfrm>
        </p:spPr>
        <p:txBody>
          <a:bodyPr/>
          <a:lstStyle/>
          <a:p>
            <a:r>
              <a:rPr lang="en-GB" dirty="0" smtClean="0">
                <a:solidFill>
                  <a:schemeClr val="tx1"/>
                </a:solidFill>
              </a:rPr>
              <a:t>ESPD – Legal Context 1</a:t>
            </a:r>
            <a:endParaRPr lang="en-GB" dirty="0">
              <a:solidFill>
                <a:schemeClr val="tx1"/>
              </a:solidFill>
            </a:endParaRPr>
          </a:p>
        </p:txBody>
      </p:sp>
      <p:sp>
        <p:nvSpPr>
          <p:cNvPr id="3" name="Content Placeholder 2"/>
          <p:cNvSpPr>
            <a:spLocks noGrp="1"/>
          </p:cNvSpPr>
          <p:nvPr>
            <p:ph idx="1"/>
          </p:nvPr>
        </p:nvSpPr>
        <p:spPr>
          <a:xfrm>
            <a:off x="469338" y="1638300"/>
            <a:ext cx="8217462" cy="4800599"/>
          </a:xfrm>
        </p:spPr>
        <p:txBody>
          <a:bodyPr/>
          <a:lstStyle/>
          <a:p>
            <a:pPr>
              <a:buClrTx/>
              <a:buFont typeface="Wingdings" panose="05000000000000000000" pitchFamily="2" charset="2"/>
              <a:buChar char="§"/>
            </a:pPr>
            <a:r>
              <a:rPr lang="en-GB" sz="2000" i="0" dirty="0" smtClean="0">
                <a:solidFill>
                  <a:schemeClr val="tx1"/>
                </a:solidFill>
                <a:sym typeface="Symbol"/>
              </a:rPr>
              <a:t>"updated self-declaration </a:t>
            </a:r>
            <a:r>
              <a:rPr lang="en-GB" sz="2000" i="0" dirty="0">
                <a:solidFill>
                  <a:schemeClr val="tx1"/>
                </a:solidFill>
                <a:sym typeface="Symbol"/>
              </a:rPr>
              <a:t>as </a:t>
            </a:r>
            <a:r>
              <a:rPr lang="en-GB" sz="2000" b="1" i="0" dirty="0">
                <a:solidFill>
                  <a:schemeClr val="tx1"/>
                </a:solidFill>
                <a:sym typeface="Symbol"/>
              </a:rPr>
              <a:t>preliminary evidence in replacement of certificates</a:t>
            </a:r>
            <a:r>
              <a:rPr lang="en-GB" sz="2000" i="0" dirty="0">
                <a:solidFill>
                  <a:schemeClr val="tx1"/>
                </a:solidFill>
                <a:sym typeface="Symbol"/>
              </a:rPr>
              <a:t> … confirming that the … economic operator …":</a:t>
            </a:r>
          </a:p>
          <a:p>
            <a:pPr lvl="1">
              <a:buClrTx/>
              <a:buFont typeface="Wingdings" panose="05000000000000000000" pitchFamily="2" charset="2"/>
              <a:buChar char="§"/>
            </a:pPr>
            <a:r>
              <a:rPr lang="en-GB" b="0" i="0" dirty="0" smtClean="0">
                <a:solidFill>
                  <a:schemeClr val="tx1"/>
                </a:solidFill>
                <a:sym typeface="Symbol"/>
              </a:rPr>
              <a:t>does not fall within an </a:t>
            </a:r>
            <a:r>
              <a:rPr lang="en-GB" i="0" dirty="0" smtClean="0">
                <a:solidFill>
                  <a:schemeClr val="tx1"/>
                </a:solidFill>
                <a:sym typeface="Symbol"/>
              </a:rPr>
              <a:t>exclusion</a:t>
            </a:r>
            <a:r>
              <a:rPr lang="en-GB" b="0" i="0" dirty="0" smtClean="0">
                <a:solidFill>
                  <a:schemeClr val="tx1"/>
                </a:solidFill>
                <a:sym typeface="Symbol"/>
              </a:rPr>
              <a:t> cause (or, if he does, has taken self-cleaning measures;</a:t>
            </a:r>
            <a:endParaRPr lang="en-GB" b="0" i="0" dirty="0">
              <a:solidFill>
                <a:schemeClr val="tx1"/>
              </a:solidFill>
              <a:sym typeface="Symbol"/>
            </a:endParaRPr>
          </a:p>
          <a:p>
            <a:pPr lvl="1">
              <a:buClrTx/>
              <a:buFont typeface="Wingdings" panose="05000000000000000000" pitchFamily="2" charset="2"/>
              <a:buChar char="§"/>
            </a:pPr>
            <a:r>
              <a:rPr lang="en-GB" b="0" i="0" dirty="0" smtClean="0">
                <a:solidFill>
                  <a:schemeClr val="tx1"/>
                </a:solidFill>
                <a:sym typeface="Symbol"/>
              </a:rPr>
              <a:t>meets </a:t>
            </a:r>
            <a:r>
              <a:rPr lang="en-GB" b="0" i="0" dirty="0">
                <a:solidFill>
                  <a:schemeClr val="tx1"/>
                </a:solidFill>
                <a:sym typeface="Symbol"/>
              </a:rPr>
              <a:t>the </a:t>
            </a:r>
            <a:r>
              <a:rPr lang="en-GB" i="0" dirty="0">
                <a:solidFill>
                  <a:schemeClr val="tx1"/>
                </a:solidFill>
                <a:sym typeface="Symbol"/>
              </a:rPr>
              <a:t>relevant selection </a:t>
            </a:r>
            <a:r>
              <a:rPr lang="en-GB" i="0" dirty="0" smtClean="0">
                <a:solidFill>
                  <a:schemeClr val="tx1"/>
                </a:solidFill>
                <a:sym typeface="Symbol"/>
              </a:rPr>
              <a:t>criteria;</a:t>
            </a:r>
            <a:endParaRPr lang="en-GB" i="0" dirty="0">
              <a:solidFill>
                <a:schemeClr val="tx1"/>
              </a:solidFill>
              <a:sym typeface="Symbol"/>
            </a:endParaRPr>
          </a:p>
          <a:p>
            <a:pPr lvl="1">
              <a:buClrTx/>
              <a:buFont typeface="Wingdings" panose="05000000000000000000" pitchFamily="2" charset="2"/>
              <a:buChar char="§"/>
            </a:pPr>
            <a:r>
              <a:rPr lang="en-GB" b="0" i="0" dirty="0" smtClean="0">
                <a:solidFill>
                  <a:schemeClr val="tx1"/>
                </a:solidFill>
                <a:sym typeface="Symbol"/>
              </a:rPr>
              <a:t>where </a:t>
            </a:r>
            <a:r>
              <a:rPr lang="en-GB" b="0" i="0" dirty="0">
                <a:solidFill>
                  <a:schemeClr val="tx1"/>
                </a:solidFill>
                <a:sym typeface="Symbol"/>
              </a:rPr>
              <a:t>applicable, it fulfils the objective rules and </a:t>
            </a:r>
            <a:r>
              <a:rPr lang="en-GB" b="0" i="0" dirty="0" smtClean="0">
                <a:solidFill>
                  <a:schemeClr val="tx1"/>
                </a:solidFill>
                <a:sym typeface="Symbol"/>
              </a:rPr>
              <a:t>criteria to reduce the number of participants in 2-stage procedures.</a:t>
            </a:r>
          </a:p>
          <a:p>
            <a:pPr>
              <a:buClrTx/>
              <a:buFont typeface="Wingdings" panose="05000000000000000000" pitchFamily="2" charset="2"/>
              <a:buChar char="§"/>
            </a:pPr>
            <a:r>
              <a:rPr lang="en-GB" sz="2000" i="0" dirty="0" smtClean="0">
                <a:solidFill>
                  <a:schemeClr val="tx1"/>
                </a:solidFill>
                <a:sym typeface="Symbol"/>
              </a:rPr>
              <a:t>"Where </a:t>
            </a:r>
            <a:r>
              <a:rPr lang="en-GB" sz="2000" i="0" dirty="0">
                <a:solidFill>
                  <a:schemeClr val="tx1"/>
                </a:solidFill>
                <a:sym typeface="Symbol"/>
              </a:rPr>
              <a:t>the economic operator </a:t>
            </a:r>
            <a:r>
              <a:rPr lang="en-GB" sz="2000" b="1" i="0" dirty="0">
                <a:solidFill>
                  <a:schemeClr val="tx1"/>
                </a:solidFill>
                <a:sym typeface="Symbol"/>
              </a:rPr>
              <a:t>relies on the capacities of other </a:t>
            </a:r>
            <a:r>
              <a:rPr lang="en-GB" sz="2000" b="1" i="0" dirty="0" smtClean="0">
                <a:solidFill>
                  <a:schemeClr val="tx1"/>
                </a:solidFill>
                <a:sym typeface="Symbol"/>
              </a:rPr>
              <a:t>entities</a:t>
            </a:r>
            <a:r>
              <a:rPr lang="en-GB" sz="2000" i="0" dirty="0" smtClean="0">
                <a:solidFill>
                  <a:schemeClr val="tx1"/>
                </a:solidFill>
                <a:sym typeface="Symbol"/>
              </a:rPr>
              <a:t> …, </a:t>
            </a:r>
            <a:r>
              <a:rPr lang="en-GB" sz="2000" i="0" dirty="0">
                <a:solidFill>
                  <a:schemeClr val="tx1"/>
                </a:solidFill>
                <a:sym typeface="Symbol"/>
              </a:rPr>
              <a:t>the ESPD shall also contain the </a:t>
            </a:r>
            <a:r>
              <a:rPr lang="en-GB" sz="2000" i="0" dirty="0" smtClean="0">
                <a:solidFill>
                  <a:schemeClr val="tx1"/>
                </a:solidFill>
                <a:sym typeface="Symbol"/>
              </a:rPr>
              <a:t>information … in </a:t>
            </a:r>
            <a:r>
              <a:rPr lang="en-GB" sz="2000" i="0" dirty="0">
                <a:solidFill>
                  <a:schemeClr val="tx1"/>
                </a:solidFill>
                <a:sym typeface="Symbol"/>
              </a:rPr>
              <a:t>respect of such entities</a:t>
            </a:r>
            <a:r>
              <a:rPr lang="en-GB" sz="2000" i="0" dirty="0" smtClean="0">
                <a:solidFill>
                  <a:schemeClr val="tx1"/>
                </a:solidFill>
                <a:sym typeface="Symbol"/>
              </a:rPr>
              <a:t>."</a:t>
            </a:r>
          </a:p>
          <a:p>
            <a:pPr>
              <a:buClrTx/>
              <a:buFont typeface="Wingdings" panose="05000000000000000000" pitchFamily="2" charset="2"/>
              <a:buChar char="§"/>
            </a:pPr>
            <a:r>
              <a:rPr lang="en-GB" sz="2000" i="0" dirty="0" smtClean="0">
                <a:solidFill>
                  <a:schemeClr val="tx1"/>
                </a:solidFill>
                <a:sym typeface="Symbol"/>
              </a:rPr>
              <a:t>"The </a:t>
            </a:r>
            <a:r>
              <a:rPr lang="en-GB" sz="2000" i="0" dirty="0">
                <a:solidFill>
                  <a:schemeClr val="tx1"/>
                </a:solidFill>
                <a:sym typeface="Symbol"/>
              </a:rPr>
              <a:t>ESPD shall consist of a formal </a:t>
            </a:r>
            <a:r>
              <a:rPr lang="en-GB" sz="2000" i="0" dirty="0" smtClean="0">
                <a:solidFill>
                  <a:schemeClr val="tx1"/>
                </a:solidFill>
                <a:sym typeface="Symbol"/>
              </a:rPr>
              <a:t>statement … that </a:t>
            </a:r>
            <a:r>
              <a:rPr lang="en-GB" sz="2000" i="0" dirty="0">
                <a:solidFill>
                  <a:schemeClr val="tx1"/>
                </a:solidFill>
                <a:sym typeface="Symbol"/>
              </a:rPr>
              <a:t>the </a:t>
            </a:r>
            <a:r>
              <a:rPr lang="en-GB" sz="2000" b="1" dirty="0">
                <a:solidFill>
                  <a:schemeClr val="tx1"/>
                </a:solidFill>
                <a:sym typeface="Symbol"/>
              </a:rPr>
              <a:t>relevant</a:t>
            </a:r>
            <a:r>
              <a:rPr lang="en-GB" sz="2000" i="0" dirty="0">
                <a:solidFill>
                  <a:schemeClr val="tx1"/>
                </a:solidFill>
                <a:sym typeface="Symbol"/>
              </a:rPr>
              <a:t> ground for exclusion does not apply and/or that the </a:t>
            </a:r>
            <a:r>
              <a:rPr lang="en-GB" sz="2000" b="1" dirty="0">
                <a:solidFill>
                  <a:schemeClr val="tx1"/>
                </a:solidFill>
                <a:sym typeface="Symbol"/>
              </a:rPr>
              <a:t>relevant</a:t>
            </a:r>
            <a:r>
              <a:rPr lang="en-GB" sz="2000" i="0" dirty="0">
                <a:solidFill>
                  <a:schemeClr val="tx1"/>
                </a:solidFill>
                <a:sym typeface="Symbol"/>
              </a:rPr>
              <a:t> selection criterion is fulfilled and shall provide the </a:t>
            </a:r>
            <a:r>
              <a:rPr lang="en-GB" sz="2000" b="1" dirty="0">
                <a:solidFill>
                  <a:schemeClr val="tx1"/>
                </a:solidFill>
                <a:sym typeface="Symbol"/>
              </a:rPr>
              <a:t>relevant</a:t>
            </a:r>
            <a:r>
              <a:rPr lang="en-GB" sz="2000" i="0" dirty="0">
                <a:solidFill>
                  <a:schemeClr val="tx1"/>
                </a:solidFill>
                <a:sym typeface="Symbol"/>
              </a:rPr>
              <a:t> information as required </a:t>
            </a:r>
            <a:r>
              <a:rPr lang="en-GB" sz="2000" i="0" dirty="0" smtClean="0">
                <a:solidFill>
                  <a:schemeClr val="tx1"/>
                </a:solidFill>
                <a:sym typeface="Symbol"/>
              </a:rPr>
              <a:t>…" by the c. a.</a:t>
            </a:r>
            <a:endParaRPr lang="en-GB" sz="2000" b="0" i="0" dirty="0">
              <a:solidFill>
                <a:schemeClr val="tx1"/>
              </a:solidFill>
              <a:sym typeface="Symbol"/>
            </a:endParaRPr>
          </a:p>
          <a:p>
            <a:endParaRPr lang="en-GB" dirty="0">
              <a:solidFill>
                <a:schemeClr val="tx1"/>
              </a:solidFill>
            </a:endParaRPr>
          </a:p>
        </p:txBody>
      </p:sp>
      <p:sp>
        <p:nvSpPr>
          <p:cNvPr id="4" name="Date Placeholder 3"/>
          <p:cNvSpPr>
            <a:spLocks noGrp="1"/>
          </p:cNvSpPr>
          <p:nvPr>
            <p:ph type="dt" sz="half" idx="10"/>
          </p:nvPr>
        </p:nvSpPr>
        <p:spPr/>
        <p:txBody>
          <a:bodyPr/>
          <a:lstStyle/>
          <a:p>
            <a:pPr>
              <a:defRPr/>
            </a:pPr>
            <a:endParaRPr lang="en-GB" dirty="0"/>
          </a:p>
        </p:txBody>
      </p:sp>
    </p:spTree>
    <p:extLst>
      <p:ext uri="{BB962C8B-B14F-4D97-AF65-F5344CB8AC3E}">
        <p14:creationId xmlns:p14="http://schemas.microsoft.com/office/powerpoint/2010/main" val="412761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338" y="1257301"/>
            <a:ext cx="8155550" cy="419099"/>
          </a:xfrm>
        </p:spPr>
        <p:txBody>
          <a:bodyPr/>
          <a:lstStyle/>
          <a:p>
            <a:r>
              <a:rPr lang="en-GB" dirty="0" smtClean="0">
                <a:solidFill>
                  <a:schemeClr val="tx1"/>
                </a:solidFill>
              </a:rPr>
              <a:t>ESPD – Legal Context 2</a:t>
            </a:r>
            <a:endParaRPr lang="en-GB" dirty="0">
              <a:solidFill>
                <a:schemeClr val="tx1"/>
              </a:solidFill>
            </a:endParaRPr>
          </a:p>
        </p:txBody>
      </p:sp>
      <p:sp>
        <p:nvSpPr>
          <p:cNvPr id="3" name="Content Placeholder 2"/>
          <p:cNvSpPr>
            <a:spLocks noGrp="1"/>
          </p:cNvSpPr>
          <p:nvPr>
            <p:ph idx="1"/>
          </p:nvPr>
        </p:nvSpPr>
        <p:spPr>
          <a:xfrm>
            <a:off x="469338" y="1628775"/>
            <a:ext cx="8217462" cy="4810125"/>
          </a:xfrm>
        </p:spPr>
        <p:txBody>
          <a:bodyPr/>
          <a:lstStyle/>
          <a:p>
            <a:pPr>
              <a:buClrTx/>
              <a:buFont typeface="Wingdings" panose="05000000000000000000" pitchFamily="2" charset="2"/>
              <a:buChar char="§"/>
            </a:pPr>
            <a:r>
              <a:rPr lang="en-GB" sz="2000" i="0" dirty="0" smtClean="0">
                <a:solidFill>
                  <a:schemeClr val="tx1"/>
                </a:solidFill>
              </a:rPr>
              <a:t>"The ESPD shall further identify the …responsible for establishing the supporting documents and contain a formal statement …that the economic operator will be able … to provide those supporting documents."</a:t>
            </a:r>
          </a:p>
          <a:p>
            <a:pPr>
              <a:buClrTx/>
              <a:buFont typeface="Wingdings" panose="05000000000000000000" pitchFamily="2" charset="2"/>
              <a:buChar char="§"/>
            </a:pPr>
            <a:r>
              <a:rPr lang="en-GB" sz="2000" i="0" dirty="0" smtClean="0">
                <a:solidFill>
                  <a:schemeClr val="tx1"/>
                </a:solidFill>
              </a:rPr>
              <a:t>"Where the contracting authority can </a:t>
            </a:r>
            <a:r>
              <a:rPr lang="en-GB" sz="2000" b="1" i="0" dirty="0" smtClean="0">
                <a:solidFill>
                  <a:schemeClr val="tx1"/>
                </a:solidFill>
              </a:rPr>
              <a:t>obtain … documents directly by accessing a database</a:t>
            </a:r>
            <a:r>
              <a:rPr lang="en-GB" sz="2000" i="0" dirty="0" smtClean="0">
                <a:solidFill>
                  <a:schemeClr val="tx1"/>
                </a:solidFill>
              </a:rPr>
              <a:t> …, the EPSD shall also contain the information required for this purpose, such as the internet address …, … identification data and … declaration of consent".</a:t>
            </a:r>
          </a:p>
          <a:p>
            <a:pPr>
              <a:buClrTx/>
              <a:buFont typeface="Wingdings" panose="05000000000000000000" pitchFamily="2" charset="2"/>
              <a:buChar char="§"/>
            </a:pPr>
            <a:r>
              <a:rPr lang="en-GB" sz="2000" i="0" dirty="0" smtClean="0">
                <a:solidFill>
                  <a:schemeClr val="tx1"/>
                </a:solidFill>
              </a:rPr>
              <a:t>"Economic operators may </a:t>
            </a:r>
            <a:r>
              <a:rPr lang="en-GB" sz="2000" b="1" i="0" dirty="0" smtClean="0">
                <a:solidFill>
                  <a:schemeClr val="tx1"/>
                </a:solidFill>
              </a:rPr>
              <a:t>reuse an ESPD</a:t>
            </a:r>
            <a:r>
              <a:rPr lang="en-GB" sz="2000" i="0" dirty="0" smtClean="0">
                <a:solidFill>
                  <a:schemeClr val="tx1"/>
                </a:solidFill>
              </a:rPr>
              <a:t> …, provided that they confirm that the information …continues to be correct."</a:t>
            </a:r>
          </a:p>
          <a:p>
            <a:pPr>
              <a:buClrTx/>
              <a:buFont typeface="Wingdings" panose="05000000000000000000" pitchFamily="2" charset="2"/>
              <a:buChar char="§"/>
            </a:pPr>
            <a:r>
              <a:rPr lang="en-GB" sz="2000" i="0" dirty="0" smtClean="0">
                <a:solidFill>
                  <a:schemeClr val="tx1"/>
                </a:solidFill>
              </a:rPr>
              <a:t>Art. 71(5)3</a:t>
            </a:r>
            <a:r>
              <a:rPr lang="en-GB" sz="2000" i="0" baseline="30000" dirty="0" smtClean="0">
                <a:solidFill>
                  <a:schemeClr val="tx1"/>
                </a:solidFill>
              </a:rPr>
              <a:t>rd </a:t>
            </a:r>
            <a:r>
              <a:rPr lang="en-GB" sz="2000" i="0" dirty="0" smtClean="0">
                <a:solidFill>
                  <a:schemeClr val="tx1"/>
                </a:solidFill>
              </a:rPr>
              <a:t>subpar.: "</a:t>
            </a:r>
            <a:r>
              <a:rPr lang="en-GB" sz="2000" i="0" dirty="0" smtClean="0">
                <a:solidFill>
                  <a:schemeClr val="tx1"/>
                </a:solidFill>
                <a:sym typeface="Symbol"/>
              </a:rPr>
              <a:t>Where necessary for the v</a:t>
            </a:r>
            <a:r>
              <a:rPr lang="en-GB" sz="2000" i="0" dirty="0" smtClean="0">
                <a:solidFill>
                  <a:schemeClr val="tx1"/>
                </a:solidFill>
              </a:rPr>
              <a:t>erification of exclusion grounds for sub-contractors </a:t>
            </a:r>
            <a:r>
              <a:rPr lang="en-GB" sz="2000" i="0" dirty="0" smtClean="0">
                <a:solidFill>
                  <a:schemeClr val="tx1"/>
                </a:solidFill>
                <a:sym typeface="Symbol"/>
              </a:rPr>
              <a:t>, the required information shall be accompanied by the </a:t>
            </a:r>
            <a:r>
              <a:rPr lang="en-GB" sz="2000" b="1" i="0" dirty="0" smtClean="0">
                <a:solidFill>
                  <a:schemeClr val="tx1"/>
                </a:solidFill>
                <a:sym typeface="Symbol"/>
              </a:rPr>
              <a:t>subcontractors' self-declarations</a:t>
            </a:r>
            <a:r>
              <a:rPr lang="en-GB" sz="2000" i="0" dirty="0" smtClean="0">
                <a:solidFill>
                  <a:schemeClr val="tx1"/>
                </a:solidFill>
                <a:sym typeface="Symbol"/>
              </a:rPr>
              <a:t> as provided for in Article 59."</a:t>
            </a:r>
            <a:endParaRPr lang="en-GB" sz="2000" i="0" dirty="0" smtClean="0">
              <a:solidFill>
                <a:schemeClr val="tx1"/>
              </a:solidFill>
            </a:endParaRPr>
          </a:p>
          <a:p>
            <a:pPr>
              <a:buClrTx/>
              <a:buFont typeface="Wingdings" panose="05000000000000000000" pitchFamily="2" charset="2"/>
              <a:buChar char="§"/>
            </a:pPr>
            <a:endParaRPr lang="en-GB" i="0" dirty="0" smtClean="0">
              <a:solidFill>
                <a:schemeClr val="tx1"/>
              </a:solidFill>
            </a:endParaRPr>
          </a:p>
          <a:p>
            <a:pPr>
              <a:buClrTx/>
              <a:buFont typeface="Wingdings" panose="05000000000000000000" pitchFamily="2" charset="2"/>
              <a:buChar char="§"/>
            </a:pPr>
            <a:endParaRPr lang="en-GB" i="0" dirty="0">
              <a:solidFill>
                <a:schemeClr val="tx1"/>
              </a:solidFill>
            </a:endParaRPr>
          </a:p>
        </p:txBody>
      </p:sp>
      <p:sp>
        <p:nvSpPr>
          <p:cNvPr id="4" name="Date Placeholder 3"/>
          <p:cNvSpPr>
            <a:spLocks noGrp="1"/>
          </p:cNvSpPr>
          <p:nvPr>
            <p:ph type="dt" sz="half" idx="10"/>
          </p:nvPr>
        </p:nvSpPr>
        <p:spPr/>
        <p:txBody>
          <a:bodyPr/>
          <a:lstStyle/>
          <a:p>
            <a:pPr>
              <a:defRPr/>
            </a:pPr>
            <a:endParaRPr lang="en-GB" dirty="0"/>
          </a:p>
        </p:txBody>
      </p:sp>
    </p:spTree>
    <p:extLst>
      <p:ext uri="{BB962C8B-B14F-4D97-AF65-F5344CB8AC3E}">
        <p14:creationId xmlns:p14="http://schemas.microsoft.com/office/powerpoint/2010/main" val="259127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338" y="1266827"/>
            <a:ext cx="8155550" cy="447674"/>
          </a:xfrm>
        </p:spPr>
        <p:txBody>
          <a:bodyPr/>
          <a:lstStyle/>
          <a:p>
            <a:r>
              <a:rPr lang="en-GB" noProof="0" dirty="0" smtClean="0">
                <a:solidFill>
                  <a:schemeClr val="tx1"/>
                </a:solidFill>
              </a:rPr>
              <a:t>ESPD – envisaged approach</a:t>
            </a:r>
            <a:endParaRPr lang="en-GB" noProof="0" dirty="0">
              <a:solidFill>
                <a:schemeClr val="tx1"/>
              </a:solidFill>
            </a:endParaRPr>
          </a:p>
        </p:txBody>
      </p:sp>
      <p:sp>
        <p:nvSpPr>
          <p:cNvPr id="3" name="Content Placeholder 2"/>
          <p:cNvSpPr>
            <a:spLocks noGrp="1"/>
          </p:cNvSpPr>
          <p:nvPr>
            <p:ph idx="1"/>
          </p:nvPr>
        </p:nvSpPr>
        <p:spPr>
          <a:xfrm>
            <a:off x="469338" y="1666875"/>
            <a:ext cx="8217462" cy="4791075"/>
          </a:xfrm>
        </p:spPr>
        <p:txBody>
          <a:bodyPr/>
          <a:lstStyle/>
          <a:p>
            <a:pPr>
              <a:buClrTx/>
              <a:buFont typeface="Arial" panose="020B0604020202020204" pitchFamily="34" charset="0"/>
              <a:buChar char="•"/>
            </a:pPr>
            <a:r>
              <a:rPr lang="en-GB" i="0" noProof="0" dirty="0" smtClean="0">
                <a:solidFill>
                  <a:schemeClr val="tx1"/>
                </a:solidFill>
              </a:rPr>
              <a:t>Two stage approach</a:t>
            </a:r>
          </a:p>
          <a:p>
            <a:pPr marL="857250" lvl="1" indent="-457200">
              <a:buClrTx/>
              <a:buFont typeface="+mj-lt"/>
              <a:buAutoNum type="arabicPeriod"/>
            </a:pPr>
            <a:r>
              <a:rPr lang="en-GB" sz="2000" b="0" i="0" noProof="0" dirty="0" smtClean="0">
                <a:solidFill>
                  <a:schemeClr val="tx1"/>
                </a:solidFill>
              </a:rPr>
              <a:t>The </a:t>
            </a:r>
            <a:r>
              <a:rPr lang="en-GB" sz="2000" i="0" noProof="0" dirty="0" smtClean="0">
                <a:solidFill>
                  <a:schemeClr val="tx1"/>
                </a:solidFill>
              </a:rPr>
              <a:t>contracting authority</a:t>
            </a:r>
            <a:r>
              <a:rPr lang="en-GB" sz="2000" b="0" i="0" noProof="0" dirty="0" smtClean="0">
                <a:solidFill>
                  <a:schemeClr val="tx1"/>
                </a:solidFill>
              </a:rPr>
              <a:t> indicates (mainly by "ticking" the relevant boxes):</a:t>
            </a:r>
          </a:p>
          <a:p>
            <a:pPr marL="1257300" lvl="2" indent="-457200">
              <a:buFont typeface="Arial" panose="020B0604020202020204" pitchFamily="34" charset="0"/>
              <a:buChar char="•"/>
            </a:pPr>
            <a:r>
              <a:rPr lang="en-GB" sz="2000" b="0" i="0" noProof="0" dirty="0" smtClean="0">
                <a:solidFill>
                  <a:schemeClr val="tx1"/>
                </a:solidFill>
              </a:rPr>
              <a:t>which </a:t>
            </a:r>
            <a:r>
              <a:rPr lang="en-GB" sz="2000" b="1" i="0" noProof="0" dirty="0" smtClean="0">
                <a:solidFill>
                  <a:schemeClr val="tx1"/>
                </a:solidFill>
              </a:rPr>
              <a:t>exclusion</a:t>
            </a:r>
            <a:r>
              <a:rPr lang="en-GB" sz="2000" b="0" i="0" noProof="0" dirty="0" smtClean="0">
                <a:solidFill>
                  <a:schemeClr val="tx1"/>
                </a:solidFill>
              </a:rPr>
              <a:t> criteria it intends to apply</a:t>
            </a:r>
          </a:p>
          <a:p>
            <a:pPr marL="1257300" lvl="2" indent="-457200">
              <a:buFont typeface="Arial" panose="020B0604020202020204" pitchFamily="34" charset="0"/>
              <a:buChar char="•"/>
            </a:pPr>
            <a:r>
              <a:rPr lang="en-GB" sz="2000" noProof="0" dirty="0" smtClean="0">
                <a:solidFill>
                  <a:schemeClr val="tx1"/>
                </a:solidFill>
              </a:rPr>
              <a:t>which </a:t>
            </a:r>
            <a:r>
              <a:rPr lang="en-GB" sz="2000" b="1" noProof="0" dirty="0" smtClean="0">
                <a:solidFill>
                  <a:schemeClr val="tx1"/>
                </a:solidFill>
              </a:rPr>
              <a:t>selection</a:t>
            </a:r>
            <a:r>
              <a:rPr lang="en-GB" sz="2000" noProof="0" dirty="0" smtClean="0">
                <a:solidFill>
                  <a:schemeClr val="tx1"/>
                </a:solidFill>
              </a:rPr>
              <a:t> criteria it intends to apply for the given procurement</a:t>
            </a:r>
          </a:p>
          <a:p>
            <a:pPr marL="1257300" lvl="2" indent="-457200">
              <a:buFont typeface="Arial" panose="020B0604020202020204" pitchFamily="34" charset="0"/>
              <a:buChar char="•"/>
            </a:pPr>
            <a:r>
              <a:rPr lang="en-GB" sz="2000" b="0" i="0" noProof="0" dirty="0" smtClean="0">
                <a:solidFill>
                  <a:schemeClr val="tx1"/>
                </a:solidFill>
              </a:rPr>
              <a:t>which </a:t>
            </a:r>
            <a:r>
              <a:rPr lang="en-GB" sz="2000" b="1" i="0" noProof="0" dirty="0" smtClean="0">
                <a:solidFill>
                  <a:schemeClr val="tx1"/>
                </a:solidFill>
              </a:rPr>
              <a:t>objective rules and criteria</a:t>
            </a:r>
            <a:r>
              <a:rPr lang="en-GB" sz="2000" b="0" i="0" noProof="0" dirty="0" smtClean="0">
                <a:solidFill>
                  <a:schemeClr val="tx1"/>
                </a:solidFill>
              </a:rPr>
              <a:t>, if any, it intends to apply to limit the number of participants</a:t>
            </a:r>
          </a:p>
          <a:p>
            <a:pPr marL="1257300" lvl="2" indent="-457200">
              <a:buFont typeface="Arial" panose="020B0604020202020204" pitchFamily="34" charset="0"/>
              <a:buChar char="•"/>
            </a:pPr>
            <a:r>
              <a:rPr lang="en-GB" sz="2000" noProof="0" dirty="0" smtClean="0">
                <a:solidFill>
                  <a:schemeClr val="tx1"/>
                </a:solidFill>
              </a:rPr>
              <a:t>which </a:t>
            </a:r>
            <a:r>
              <a:rPr lang="en-GB" sz="2000" b="1" noProof="0" dirty="0" smtClean="0">
                <a:solidFill>
                  <a:schemeClr val="tx1"/>
                </a:solidFill>
              </a:rPr>
              <a:t>proof</a:t>
            </a:r>
            <a:r>
              <a:rPr lang="en-GB" sz="2000" noProof="0" dirty="0" smtClean="0">
                <a:solidFill>
                  <a:schemeClr val="tx1"/>
                </a:solidFill>
              </a:rPr>
              <a:t> would be needed (if requested)</a:t>
            </a:r>
          </a:p>
          <a:p>
            <a:pPr marL="857250" lvl="1" indent="-457200">
              <a:buClrTx/>
              <a:buFont typeface="+mj-lt"/>
              <a:buAutoNum type="arabicPeriod"/>
            </a:pPr>
            <a:r>
              <a:rPr lang="en-GB" sz="2000" b="0" i="0" noProof="0" dirty="0" smtClean="0">
                <a:solidFill>
                  <a:schemeClr val="tx1"/>
                </a:solidFill>
              </a:rPr>
              <a:t>The </a:t>
            </a:r>
            <a:r>
              <a:rPr lang="en-GB" sz="2000" i="0" noProof="0" dirty="0" smtClean="0">
                <a:solidFill>
                  <a:schemeClr val="tx1"/>
                </a:solidFill>
              </a:rPr>
              <a:t>economic operator</a:t>
            </a:r>
            <a:r>
              <a:rPr lang="en-GB" sz="2000" b="0" i="0" noProof="0" dirty="0" smtClean="0">
                <a:solidFill>
                  <a:schemeClr val="tx1"/>
                </a:solidFill>
              </a:rPr>
              <a:t> completes the </a:t>
            </a:r>
            <a:r>
              <a:rPr lang="en-GB" sz="2000" i="0" noProof="0" dirty="0" smtClean="0">
                <a:solidFill>
                  <a:schemeClr val="tx1"/>
                </a:solidFill>
              </a:rPr>
              <a:t>relevant fields</a:t>
            </a:r>
            <a:r>
              <a:rPr lang="en-GB" sz="2000" b="0" i="0" noProof="0" dirty="0" smtClean="0">
                <a:solidFill>
                  <a:schemeClr val="tx1"/>
                </a:solidFill>
              </a:rPr>
              <a:t>, often in "yes/no" form, at times also by indicating more substantial information (e. g. the actual figure(s) of its (relevant) turn-over, description of self-cleaning measures or list of main works</a:t>
            </a:r>
            <a:r>
              <a:rPr lang="en-GB" sz="2000" b="0" noProof="0" dirty="0" smtClean="0">
                <a:solidFill>
                  <a:schemeClr val="tx1"/>
                </a:solidFill>
              </a:rPr>
              <a:t>/supplies/services</a:t>
            </a:r>
            <a:r>
              <a:rPr lang="en-GB" sz="2000" b="0" i="0" noProof="0" dirty="0" smtClean="0">
                <a:solidFill>
                  <a:schemeClr val="tx1"/>
                </a:solidFill>
              </a:rPr>
              <a:t>) </a:t>
            </a:r>
            <a:endParaRPr lang="en-GB" sz="2000" b="0" i="0" noProof="0" dirty="0">
              <a:solidFill>
                <a:schemeClr val="tx1"/>
              </a:solidFill>
            </a:endParaRPr>
          </a:p>
        </p:txBody>
      </p:sp>
      <p:sp>
        <p:nvSpPr>
          <p:cNvPr id="4" name="Date Placeholder 3"/>
          <p:cNvSpPr>
            <a:spLocks noGrp="1"/>
          </p:cNvSpPr>
          <p:nvPr>
            <p:ph type="dt" sz="half" idx="10"/>
          </p:nvPr>
        </p:nvSpPr>
        <p:spPr/>
        <p:txBody>
          <a:bodyPr/>
          <a:lstStyle/>
          <a:p>
            <a:pPr>
              <a:defRPr/>
            </a:pPr>
            <a:endParaRPr lang="en-GB" dirty="0"/>
          </a:p>
        </p:txBody>
      </p:sp>
    </p:spTree>
    <p:extLst>
      <p:ext uri="{BB962C8B-B14F-4D97-AF65-F5344CB8AC3E}">
        <p14:creationId xmlns:p14="http://schemas.microsoft.com/office/powerpoint/2010/main" val="429161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508000" y="1406525"/>
            <a:ext cx="8153400" cy="450839"/>
          </a:xfrm>
          <a:prstGeom prst="rect">
            <a:avLst/>
          </a:prstGeom>
          <a:noFill/>
          <a:ln>
            <a:noFill/>
          </a:ln>
        </p:spPr>
        <p:txBody>
          <a:bodyPr wrap="square" anchor="ctr"/>
          <a:lstStyle/>
          <a:p>
            <a:pPr marL="0" lvl="0" indent="0"/>
            <a:endParaRPr lang="en-GB" sz="1200" noProof="0" dirty="0">
              <a:solidFill>
                <a:schemeClr val="tx1"/>
              </a:solidFill>
              <a:latin typeface="Verdana"/>
            </a:endParaRPr>
          </a:p>
        </p:txBody>
      </p:sp>
      <p:pic>
        <p:nvPicPr>
          <p:cNvPr id="3" name="Picture 2"/>
          <p:cNvPicPr/>
          <p:nvPr/>
        </p:nvPicPr>
        <p:blipFill>
          <a:blip r:embed="rId3"/>
          <a:srcRect/>
          <a:stretch>
            <a:fillRect/>
          </a:stretch>
        </p:blipFill>
        <p:spPr>
          <a:xfrm>
            <a:off x="1928794" y="2143116"/>
            <a:ext cx="3983056" cy="3054359"/>
          </a:xfrm>
          <a:prstGeom prst="rect">
            <a:avLst/>
          </a:prstGeom>
        </p:spPr>
      </p:pic>
      <p:sp>
        <p:nvSpPr>
          <p:cNvPr id="4" name="TextBox 3"/>
          <p:cNvSpPr txBox="1"/>
          <p:nvPr/>
        </p:nvSpPr>
        <p:spPr>
          <a:xfrm>
            <a:off x="825500" y="5175250"/>
            <a:ext cx="7918450" cy="1222375"/>
          </a:xfrm>
          <a:prstGeom prst="rect">
            <a:avLst/>
          </a:prstGeom>
          <a:noFill/>
          <a:ln>
            <a:noFill/>
          </a:ln>
        </p:spPr>
        <p:txBody>
          <a:bodyPr wrap="square" anchor="t"/>
          <a:lstStyle/>
          <a:p>
            <a:pPr marL="0" lvl="0" indent="0" algn="l">
              <a:lnSpc>
                <a:spcPct val="100000"/>
              </a:lnSpc>
              <a:buNone/>
            </a:pPr>
            <a:r>
              <a:rPr sz="1400" b="1" i="0" u="none" strike="noStrike" baseline="0" dirty="0">
                <a:solidFill>
                  <a:srgbClr val="000000"/>
                </a:solidFill>
                <a:latin typeface="Verdana"/>
              </a:rPr>
              <a:t>Contact</a:t>
            </a:r>
          </a:p>
          <a:p>
            <a:pPr marL="0" lvl="0" indent="0" algn="l">
              <a:lnSpc>
                <a:spcPct val="100000"/>
              </a:lnSpc>
              <a:buNone/>
            </a:pPr>
            <a:r>
              <a:rPr sz="1400" b="1" i="0" u="none" strike="noStrike" baseline="0" dirty="0">
                <a:solidFill>
                  <a:srgbClr val="000000"/>
                </a:solidFill>
                <a:latin typeface="Verdana"/>
              </a:rPr>
              <a:t>European Commission</a:t>
            </a:r>
          </a:p>
          <a:p>
            <a:pPr marL="0" lvl="0" indent="0" algn="l">
              <a:lnSpc>
                <a:spcPct val="100000"/>
              </a:lnSpc>
              <a:buNone/>
            </a:pPr>
            <a:r>
              <a:rPr sz="1400" b="1" i="0" u="none" strike="noStrike" baseline="0" dirty="0">
                <a:solidFill>
                  <a:srgbClr val="000000"/>
                </a:solidFill>
                <a:latin typeface="Verdana"/>
              </a:rPr>
              <a:t>Directorate General Internal Market and Services</a:t>
            </a:r>
          </a:p>
          <a:p>
            <a:pPr marL="0" lvl="0" indent="0" algn="l">
              <a:lnSpc>
                <a:spcPct val="100000"/>
              </a:lnSpc>
              <a:buNone/>
            </a:pPr>
            <a:r>
              <a:rPr sz="1400" b="1" i="0" u="none" strike="noStrike" baseline="0" dirty="0">
                <a:solidFill>
                  <a:srgbClr val="000000"/>
                </a:solidFill>
                <a:latin typeface="Verdana"/>
              </a:rPr>
              <a:t>Directorate C: Public procurement, Unit C 3</a:t>
            </a:r>
          </a:p>
          <a:p>
            <a:pPr marL="0" lvl="0" indent="0" algn="l">
              <a:lnSpc>
                <a:spcPct val="100000"/>
              </a:lnSpc>
              <a:buNone/>
            </a:pPr>
            <a:r>
              <a:rPr sz="1400" b="0" i="0" u="sng" strike="noStrike" baseline="0" dirty="0">
                <a:solidFill>
                  <a:srgbClr val="0F5494"/>
                </a:solidFill>
                <a:latin typeface="Verdana"/>
              </a:rPr>
              <a:t>http://ec.europa.eu/internal_market/publicprocurement/index_en.htm</a:t>
            </a:r>
          </a:p>
          <a:p>
            <a:pPr marL="0" lvl="0" indent="0" algn="l">
              <a:lnSpc>
                <a:spcPct val="100000"/>
              </a:lnSpc>
              <a:buNone/>
            </a:pPr>
            <a:endParaR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 - strasbourg - v2">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 - strasbourg - v2</Template>
  <TotalTime>9249</TotalTime>
  <Words>894</Words>
  <Application>Microsoft Office PowerPoint</Application>
  <PresentationFormat>Presentazione su schermo (4:3)</PresentationFormat>
  <Paragraphs>59</Paragraphs>
  <Slides>6</Slides>
  <Notes>6</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CR - strasbourg - v2</vt:lpstr>
      <vt:lpstr>European Single Procurement Document – ESPD Directive 2014/24/EU</vt:lpstr>
      <vt:lpstr>ESPD – General Context</vt:lpstr>
      <vt:lpstr>ESPD – Legal Context 1</vt:lpstr>
      <vt:lpstr>ESPD – Legal Context 2</vt:lpstr>
      <vt:lpstr>ESPD – envisaged approach</vt:lpstr>
      <vt:lpstr>Presentazione standard di PowerPoint</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Mixed contracts</dc:title>
  <dc:creator>Romanini Claudio (MARKT)</dc:creator>
  <cp:lastModifiedBy>Guidi Valentina</cp:lastModifiedBy>
  <cp:revision>259</cp:revision>
  <cp:lastPrinted>2014-07-04T10:15:37Z</cp:lastPrinted>
  <dcterms:created xsi:type="dcterms:W3CDTF">2014-02-20T09:40:58Z</dcterms:created>
  <dcterms:modified xsi:type="dcterms:W3CDTF">2014-07-04T10:20:25Z</dcterms:modified>
</cp:coreProperties>
</file>